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tiff" ContentType="image/tiff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Java 23.3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  <p:sldMasterId id="2147483649" r:id="rId3"/>
  </p:sldMasterIdLst>
  <p:notesMasterIdLst>
    <p:notesMasterId r:id="rId4"/>
  </p:notesMasterIdLst>
  <p:sldIdLst>
    <p:sldId id="407" r:id="rId5"/>
    <p:sldId id="585" r:id="rId6"/>
    <p:sldId id="586" r:id="rId7"/>
    <p:sldId id="587" r:id="rId8"/>
    <p:sldId id="588" r:id="rId9"/>
    <p:sldId id="589" r:id="rId10"/>
    <p:sldId id="590" r:id="rId11"/>
    <p:sldId id="591" r:id="rId12"/>
    <p:sldId id="592" r:id="rId13"/>
    <p:sldId id="593" r:id="rId14"/>
    <p:sldId id="594" r:id="rId15"/>
    <p:sldId id="595" r:id="rId16"/>
    <p:sldId id="596" r:id="rId17"/>
    <p:sldId id="597" r:id="rId18"/>
    <p:sldId id="598" r:id="rId19"/>
    <p:sldId id="600" r:id="rId20"/>
    <p:sldId id="601" r:id="rId21"/>
    <p:sldId id="602" r:id="rId22"/>
    <p:sldId id="603" r:id="rId23"/>
    <p:sldId id="604" r:id="rId24"/>
    <p:sldId id="606" r:id="rId25"/>
    <p:sldId id="607" r:id="rId26"/>
    <p:sldId id="608" r:id="rId27"/>
    <p:sldId id="609" r:id="rId28"/>
    <p:sldId id="610" r:id="rId29"/>
    <p:sldId id="611" r:id="rId30"/>
  </p:sldIdLst>
  <p:sldSz cx="9144000" cy="5713412"/>
  <p:notesSz cx="6858000" cy="9144000"/>
  <p:custDataLst>
    <p:tags r:id="rId31"/>
  </p:custDataLst>
  <p:defaultTextStyle>
    <a:defPPr>
      <a:defRPr lang="zh-CN"/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1" i="0" u="none" baseline="0">
        <a:solidFill>
          <a:schemeClr val="tx1"/>
        </a:solidFill>
        <a:latin typeface="Arial" pitchFamily="34" charset="0"/>
        <a:ea typeface="宋体" pitchFamily="2" charset="-122"/>
      </a:defRPr>
    </a:lvl1pPr>
    <a:lvl2pPr marL="4572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1" i="0" u="none" baseline="0">
        <a:solidFill>
          <a:schemeClr val="tx1"/>
        </a:solidFill>
        <a:latin typeface="Arial" pitchFamily="34" charset="0"/>
        <a:ea typeface="宋体" pitchFamily="2" charset="-122"/>
      </a:defRPr>
    </a:lvl2pPr>
    <a:lvl3pPr marL="9144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1" i="0" u="none" baseline="0">
        <a:solidFill>
          <a:schemeClr val="tx1"/>
        </a:solidFill>
        <a:latin typeface="Arial" pitchFamily="34" charset="0"/>
        <a:ea typeface="宋体" pitchFamily="2" charset="-122"/>
      </a:defRPr>
    </a:lvl3pPr>
    <a:lvl4pPr marL="13716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1" i="0" u="none" baseline="0">
        <a:solidFill>
          <a:schemeClr val="tx1"/>
        </a:solidFill>
        <a:latin typeface="Arial" pitchFamily="34" charset="0"/>
        <a:ea typeface="宋体" pitchFamily="2" charset="-122"/>
      </a:defRPr>
    </a:lvl4pPr>
    <a:lvl5pPr marL="182880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sz="1800" b="1" i="0" u="none" baseline="0">
        <a:solidFill>
          <a:schemeClr val="tx1"/>
        </a:solidFill>
        <a:latin typeface="Arial" pitchFamily="34" charset="0"/>
        <a:ea typeface="宋体" pitchFamily="2" charset="-122"/>
      </a:defRPr>
    </a:lvl5pPr>
  </p:defaultTextStyle>
</p:presentation>
</file>

<file path=ppt/commentAuthors.xml><?xml version="1.0" encoding="utf-8"?>
<p:cmAuthorLst xmlns:p="http://schemas.openxmlformats.org/presentationml/2006/main">
  <p:cmAuthor id="0" name="bing" initials="" lastIdx="0" clrIdx="0"/>
  <p:cmAuthor id="1" name="40733" initials="" lastIdx="0" clrIdx="1"/>
</p:cmAuthorLst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/>
    </a:lastCol>
    <a:firstCol>
      <a:tcTxStyle b="on"/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9" d="100"/>
          <a:sy n="79" d="100"/>
        </p:scale>
        <p:origin x="0" y="0"/>
      </p:cViewPr>
    </p:cSldViewPr>
  </p:slideViewPr>
  <p:notesViewPr>
    <p:cSldViewPr>
      <p:cViewPr varScale="1"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slide" Target="slides/slide6.xml" /><Relationship Id="rId11" Type="http://schemas.openxmlformats.org/officeDocument/2006/relationships/slide" Target="slides/slide7.xml" /><Relationship Id="rId12" Type="http://schemas.openxmlformats.org/officeDocument/2006/relationships/slide" Target="slides/slide8.xml" /><Relationship Id="rId13" Type="http://schemas.openxmlformats.org/officeDocument/2006/relationships/slide" Target="slides/slide9.xml" /><Relationship Id="rId14" Type="http://schemas.openxmlformats.org/officeDocument/2006/relationships/slide" Target="slides/slide10.xml" /><Relationship Id="rId15" Type="http://schemas.openxmlformats.org/officeDocument/2006/relationships/slide" Target="slides/slide11.xml" /><Relationship Id="rId16" Type="http://schemas.openxmlformats.org/officeDocument/2006/relationships/slide" Target="slides/slide12.xml" /><Relationship Id="rId17" Type="http://schemas.openxmlformats.org/officeDocument/2006/relationships/slide" Target="slides/slide13.xml" /><Relationship Id="rId18" Type="http://schemas.openxmlformats.org/officeDocument/2006/relationships/slide" Target="slides/slide14.xml" /><Relationship Id="rId19" Type="http://schemas.openxmlformats.org/officeDocument/2006/relationships/slide" Target="slides/slide15.xml" /><Relationship Id="rId2" Type="http://schemas.openxmlformats.org/officeDocument/2006/relationships/slideMaster" Target="slideMasters/slideMaster1.xml" /><Relationship Id="rId20" Type="http://schemas.openxmlformats.org/officeDocument/2006/relationships/slide" Target="slides/slide16.xml" /><Relationship Id="rId21" Type="http://schemas.openxmlformats.org/officeDocument/2006/relationships/slide" Target="slides/slide17.xml" /><Relationship Id="rId22" Type="http://schemas.openxmlformats.org/officeDocument/2006/relationships/slide" Target="slides/slide18.xml" /><Relationship Id="rId23" Type="http://schemas.openxmlformats.org/officeDocument/2006/relationships/slide" Target="slides/slide19.xml" /><Relationship Id="rId24" Type="http://schemas.openxmlformats.org/officeDocument/2006/relationships/slide" Target="slides/slide20.xml" /><Relationship Id="rId25" Type="http://schemas.openxmlformats.org/officeDocument/2006/relationships/slide" Target="slides/slide21.xml" /><Relationship Id="rId26" Type="http://schemas.openxmlformats.org/officeDocument/2006/relationships/slide" Target="slides/slide22.xml" /><Relationship Id="rId27" Type="http://schemas.openxmlformats.org/officeDocument/2006/relationships/slide" Target="slides/slide23.xml" /><Relationship Id="rId28" Type="http://schemas.openxmlformats.org/officeDocument/2006/relationships/slide" Target="slides/slide24.xml" /><Relationship Id="rId29" Type="http://schemas.openxmlformats.org/officeDocument/2006/relationships/slide" Target="slides/slide25.xml" /><Relationship Id="rId3" Type="http://schemas.openxmlformats.org/officeDocument/2006/relationships/slideMaster" Target="slideMasters/slideMaster2.xml" /><Relationship Id="rId30" Type="http://schemas.openxmlformats.org/officeDocument/2006/relationships/slide" Target="slides/slide26.xml" /><Relationship Id="rId31" Type="http://schemas.openxmlformats.org/officeDocument/2006/relationships/tags" Target="tags/tag294.xml" /><Relationship Id="rId32" Type="http://schemas.openxmlformats.org/officeDocument/2006/relationships/presProps" Target="presProps.xml" /><Relationship Id="rId33" Type="http://schemas.openxmlformats.org/officeDocument/2006/relationships/viewProps" Target="viewProps.xml" /><Relationship Id="rId34" Type="http://schemas.openxmlformats.org/officeDocument/2006/relationships/theme" Target="theme/theme1.xml" /><Relationship Id="rId35" Type="http://schemas.openxmlformats.org/officeDocument/2006/relationships/tableStyles" Target="tableStyles.xml" /><Relationship Id="rId4" Type="http://schemas.openxmlformats.org/officeDocument/2006/relationships/notesMaster" Target="notesMasters/notesMaster1.xml" /><Relationship Id="rId5" Type="http://schemas.openxmlformats.org/officeDocument/2006/relationships/slide" Target="slides/slide1.xml" /><Relationship Id="rId6" Type="http://schemas.openxmlformats.org/officeDocument/2006/relationships/slide" Target="slides/slide2.xml" /><Relationship Id="rId7" Type="http://schemas.openxmlformats.org/officeDocument/2006/relationships/slide" Target="slides/slide3.xml" /><Relationship Id="rId8" Type="http://schemas.openxmlformats.org/officeDocument/2006/relationships/slide" Target="slides/slide4.xml" /><Relationship Id="rId9" Type="http://schemas.openxmlformats.org/officeDocument/2006/relationships/slide" Target="slides/slide5.xml" /></Relationships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6.wmf" /><Relationship Id="rId2" Type="http://schemas.openxmlformats.org/officeDocument/2006/relationships/image" Target="../media/image17.wmf" /><Relationship Id="rId3" Type="http://schemas.openxmlformats.org/officeDocument/2006/relationships/image" Target="../media/image18.wmf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9.xml" /><Relationship Id="rId2" Type="http://schemas.openxmlformats.org/officeDocument/2006/relationships/tags" Target="../tags/tag80.xml" /><Relationship Id="rId3" Type="http://schemas.openxmlformats.org/officeDocument/2006/relationships/tags" Target="../tags/tag81.xml" /><Relationship Id="rId4" Type="http://schemas.openxmlformats.org/officeDocument/2006/relationships/tags" Target="../tags/tag82.xml" /><Relationship Id="rId5" Type="http://schemas.openxmlformats.org/officeDocument/2006/relationships/tags" Target="../tags/tag83.xml" /><Relationship Id="rId6" Type="http://schemas.openxmlformats.org/officeDocument/2006/relationships/tags" Target="../tags/tag84.xml" /><Relationship Id="rId7" Type="http://schemas.openxmlformats.org/officeDocument/2006/relationships/tags" Target="../tags/tag85.xml" /><Relationship Id="rId8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Pr>
        <a:solidFill>
          <a:schemeClr val="bg1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5602" name="页眉占位符 1"/>
          <p:cNvSpPr>
            <a:spLocks noGrp="1"/>
          </p:cNvSpPr>
          <p:nvPr>
            <p:ph type="hdr" sz="quarter" idx="4294967295"/>
            <p:custDataLst>
              <p:tags r:id="rId2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lIns="91440" tIns="45720" rIns="91440" bIns="45720" rtlCol="0" anchor="t" anchorCtr="0"/>
          <a:lstStyle>
            <a:defPPr>
              <a:defRPr lang="zh-CN"/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endParaRPr lang="zh-CN" altLang="en-US" sz="1200"/>
          </a:p>
        </p:txBody>
      </p:sp>
      <p:sp>
        <p:nvSpPr>
          <p:cNvPr id="25603" name="日期占位符 2"/>
          <p:cNvSpPr>
            <a:spLocks noGrp="1"/>
          </p:cNvSpPr>
          <p:nvPr>
            <p:ph type="dt" idx="1"/>
            <p:custDataLst>
              <p:tags r:id="rId3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lIns="91440" tIns="45720" rIns="91440" bIns="45720" rtlCol="0" anchor="t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r"/>
            <a:fld id="{4464D025-49BF-487B-8C3E-D1AE96C49087}" type="datetime1">
              <a:rPr lang="zh-CN" altLang="en-US" sz="1200"/>
              <a:t>*</a:t>
            </a:fld>
            <a:endParaRPr lang="zh-CN" altLang="en-US" sz="1200"/>
          </a:p>
        </p:txBody>
      </p:sp>
      <p:sp>
        <p:nvSpPr>
          <p:cNvPr id="25604" name="幻灯片图像占位符 3" title=""/>
          <p:cNvSpPr>
            <a:spLocks noGrp="1" noRot="1" noChangeAspect="1"/>
          </p:cNvSpPr>
          <p:nvPr>
            <p:ph type="sldImg" idx="2"/>
            <p:custDataLst>
              <p:tags r:id="rId4"/>
            </p:custDataLst>
          </p:nvPr>
        </p:nvSpPr>
        <p:spPr>
          <a:xfrm>
            <a:off x="958850" y="1143000"/>
            <a:ext cx="4940300" cy="3086100"/>
          </a:xfrm>
          <a:prstGeom prst="rect">
            <a:avLst/>
          </a:prstGeom>
          <a:noFill/>
          <a:ln w="12700">
            <a:solidFill>
              <a:prstClr val="black"/>
            </a:solidFill>
            <a:round/>
          </a:ln>
        </p:spPr>
      </p:sp>
      <p:sp>
        <p:nvSpPr>
          <p:cNvPr id="25605" name="备注占位符 4" title="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91440" tIns="45720" rIns="91440" bIns="45720" anchor="t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25606" name="页脚占位符 5"/>
          <p:cNvSpPr>
            <a:spLocks noGrp="1"/>
          </p:cNvSpPr>
          <p:nvPr>
            <p:ph type="ftr" sz="quarter" idx="4"/>
            <p:custDataLst>
              <p:tags r:id="rId6"/>
            </p:custDataLst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lIns="91440" tIns="45720" rIns="91440" bIns="45720" rtlCol="0" anchor="b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endParaRPr lang="zh-CN" altLang="en-US" sz="1200"/>
          </a:p>
        </p:txBody>
      </p:sp>
      <p:sp>
        <p:nvSpPr>
          <p:cNvPr id="25607" name="灯片编号占位符 6"/>
          <p:cNvSpPr>
            <a:spLocks noGrp="1"/>
          </p:cNvSpPr>
          <p:nvPr>
            <p:ph type="sldNum" sz="quarter" idx="5"/>
            <p:custDataLst>
              <p:tags r:id="rId7"/>
            </p:custDataLst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lIns="91440" tIns="45720" rIns="91440" bIns="45720" rtlCol="0" anchor="b" anchorCtr="0"/>
          <a:lstStyle>
            <a:defPPr>
              <a:defRPr lang="zh-CN"/>
            </a:defPPr>
            <a:lvl1pPr marL="0" indent="0" algn="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r"/>
            <a:fld id="{6F033C60-5041-498B-8B28-D72D67F905D9}" type="slidenum">
              <a:rPr lang="zh-CN" altLang="en-US" sz="1200"/>
              <a:t>‹#›</a:t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Relationship Id="rId3" Type="http://schemas.openxmlformats.org/officeDocument/2006/relationships/tags" Target="../tags/tag98.xml" /><Relationship Id="rId4" Type="http://schemas.openxmlformats.org/officeDocument/2006/relationships/tags" Target="../tags/tag99.xml" /><Relationship Id="rId5" Type="http://schemas.openxmlformats.org/officeDocument/2006/relationships/tags" Target="../tags/tag100.xml" /></Relationships>
</file>

<file path=ppt/notesSlides/notesSlide1.xml><?xml version="1.0" encoding="utf-8"?>
<p:notes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spTree>
      <p:nvGrpSpPr>
        <p:cNvPr id="1" name="" titl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sp>
        <p:nvSpPr>
          <p:cNvPr id="29697" name="幻灯片图像占位符 1" title=""/>
          <p:cNvSpPr>
            <a:spLocks noGrp="1"/>
          </p:cNvSpPr>
          <p:nvPr>
            <p:ph type="sldImg" idx="4294967295"/>
            <p:custDataLst>
              <p:tags r:id="rId4"/>
            </p:custDataLst>
          </p:nvPr>
        </p:nvSpPr>
        <p:spPr>
          <a:xfrm>
            <a:off x="958850" y="1143000"/>
            <a:ext cx="4940300" cy="3086100"/>
          </a:xfrm>
          <a:prstGeom prst="rect">
            <a:avLst/>
          </a:prstGeom>
          <a:noFill/>
          <a:ln w="12700">
            <a:round/>
          </a:ln>
        </p:spPr>
      </p:sp>
      <p:sp>
        <p:nvSpPr>
          <p:cNvPr id="29698" name="文本占位符 2" title=""/>
          <p:cNvSpPr txBox="1">
            <a:spLocks noGrp="1"/>
          </p:cNvSpPr>
          <p:nvPr>
            <p:ph type="body" idx="1"/>
            <p:custDataLst>
              <p:tags r:id="rId5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lIns="91440" tIns="45720" rIns="91440" bIns="45720" anchor="t" anchorCtr="0"/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.xml" /><Relationship Id="rId2" Type="http://schemas.openxmlformats.org/officeDocument/2006/relationships/tags" Target="../tags/tag2.xml" /><Relationship Id="rId3" Type="http://schemas.openxmlformats.org/officeDocument/2006/relationships/tags" Target="../tags/tag3.xml" /><Relationship Id="rId4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1.xml" /><Relationship Id="rId2" Type="http://schemas.openxmlformats.org/officeDocument/2006/relationships/tags" Target="../tags/tag32.xml" /><Relationship Id="rId3" Type="http://schemas.openxmlformats.org/officeDocument/2006/relationships/tags" Target="../tags/tag33.xml" /><Relationship Id="rId4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34.xml" /><Relationship Id="rId2" Type="http://schemas.openxmlformats.org/officeDocument/2006/relationships/tags" Target="../tags/tag35.xml" /><Relationship Id="rId3" Type="http://schemas.openxmlformats.org/officeDocument/2006/relationships/tags" Target="../tags/tag36.xml" /><Relationship Id="rId4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0.xml" /><Relationship Id="rId2" Type="http://schemas.openxmlformats.org/officeDocument/2006/relationships/tags" Target="../tags/tag41.xml" /><Relationship Id="rId3" Type="http://schemas.openxmlformats.org/officeDocument/2006/relationships/tags" Target="../tags/tag42.xml" /><Relationship Id="rId4" Type="http://schemas.openxmlformats.org/officeDocument/2006/relationships/slideMaster" Target="../slideMasters/slideMaster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3.xml" /><Relationship Id="rId2" Type="http://schemas.openxmlformats.org/officeDocument/2006/relationships/tags" Target="../tags/tag44.xml" /><Relationship Id="rId3" Type="http://schemas.openxmlformats.org/officeDocument/2006/relationships/tags" Target="../tags/tag45.xml" /><Relationship Id="rId4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6.xml" /><Relationship Id="rId2" Type="http://schemas.openxmlformats.org/officeDocument/2006/relationships/tags" Target="../tags/tag47.xml" /><Relationship Id="rId3" Type="http://schemas.openxmlformats.org/officeDocument/2006/relationships/tags" Target="../tags/tag48.xml" /><Relationship Id="rId4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9.xml" /><Relationship Id="rId2" Type="http://schemas.openxmlformats.org/officeDocument/2006/relationships/tags" Target="../tags/tag50.xml" /><Relationship Id="rId3" Type="http://schemas.openxmlformats.org/officeDocument/2006/relationships/tags" Target="../tags/tag51.xml" /><Relationship Id="rId4" Type="http://schemas.openxmlformats.org/officeDocument/2006/relationships/tags" Target="../tags/tag52.xml" /><Relationship Id="rId5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3.xml" /><Relationship Id="rId2" Type="http://schemas.openxmlformats.org/officeDocument/2006/relationships/tags" Target="../tags/tag54.xml" /><Relationship Id="rId3" Type="http://schemas.openxmlformats.org/officeDocument/2006/relationships/tags" Target="../tags/tag55.xml" /><Relationship Id="rId4" Type="http://schemas.openxmlformats.org/officeDocument/2006/relationships/tags" Target="../tags/tag56.xml" /><Relationship Id="rId5" Type="http://schemas.openxmlformats.org/officeDocument/2006/relationships/tags" Target="../tags/tag57.xml" /><Relationship Id="rId6" Type="http://schemas.openxmlformats.org/officeDocument/2006/relationships/tags" Target="../tags/tag58.xml" /><Relationship Id="rId7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59.xml" /><Relationship Id="rId2" Type="http://schemas.openxmlformats.org/officeDocument/2006/relationships/tags" Target="../tags/tag60.xml" /><Relationship Id="rId3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1.xml" /><Relationship Id="rId2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2.xml" /><Relationship Id="rId2" Type="http://schemas.openxmlformats.org/officeDocument/2006/relationships/tags" Target="../tags/tag63.xml" /><Relationship Id="rId3" Type="http://schemas.openxmlformats.org/officeDocument/2006/relationships/tags" Target="../tags/tag64.xml" /><Relationship Id="rId4" Type="http://schemas.openxmlformats.org/officeDocument/2006/relationships/tags" Target="../tags/tag65.xml" /><Relationship Id="rId5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4.xml" /><Relationship Id="rId2" Type="http://schemas.openxmlformats.org/officeDocument/2006/relationships/tags" Target="../tags/tag5.xml" /><Relationship Id="rId3" Type="http://schemas.openxmlformats.org/officeDocument/2006/relationships/tags" Target="../tags/tag6.xml" /><Relationship Id="rId4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66.xml" /><Relationship Id="rId2" Type="http://schemas.openxmlformats.org/officeDocument/2006/relationships/tags" Target="../tags/tag67.xml" /><Relationship Id="rId3" Type="http://schemas.openxmlformats.org/officeDocument/2006/relationships/tags" Target="../tags/tag68.xml" /><Relationship Id="rId4" Type="http://schemas.openxmlformats.org/officeDocument/2006/relationships/tags" Target="../tags/tag69.xml" /><Relationship Id="rId5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0.xml" /><Relationship Id="rId2" Type="http://schemas.openxmlformats.org/officeDocument/2006/relationships/tags" Target="../tags/tag71.xml" /><Relationship Id="rId3" Type="http://schemas.openxmlformats.org/officeDocument/2006/relationships/tags" Target="../tags/tag72.xml" /><Relationship Id="rId4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3.xml" /><Relationship Id="rId2" Type="http://schemas.openxmlformats.org/officeDocument/2006/relationships/tags" Target="../tags/tag74.xml" /><Relationship Id="rId3" Type="http://schemas.openxmlformats.org/officeDocument/2006/relationships/tags" Target="../tags/tag75.xml" /><Relationship Id="rId4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7.xml" /><Relationship Id="rId2" Type="http://schemas.openxmlformats.org/officeDocument/2006/relationships/tags" Target="../tags/tag8.xml" /><Relationship Id="rId3" Type="http://schemas.openxmlformats.org/officeDocument/2006/relationships/tags" Target="../tags/tag9.xml" /><Relationship Id="rId4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0.xml" /><Relationship Id="rId2" Type="http://schemas.openxmlformats.org/officeDocument/2006/relationships/tags" Target="../tags/tag11.xml" /><Relationship Id="rId3" Type="http://schemas.openxmlformats.org/officeDocument/2006/relationships/tags" Target="../tags/tag12.xml" /><Relationship Id="rId4" Type="http://schemas.openxmlformats.org/officeDocument/2006/relationships/tags" Target="../tags/tag13.xml" /><Relationship Id="rId5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14.xml" /><Relationship Id="rId2" Type="http://schemas.openxmlformats.org/officeDocument/2006/relationships/tags" Target="../tags/tag15.xml" /><Relationship Id="rId3" Type="http://schemas.openxmlformats.org/officeDocument/2006/relationships/tags" Target="../tags/tag16.xml" /><Relationship Id="rId4" Type="http://schemas.openxmlformats.org/officeDocument/2006/relationships/tags" Target="../tags/tag17.xml" /><Relationship Id="rId5" Type="http://schemas.openxmlformats.org/officeDocument/2006/relationships/tags" Target="../tags/tag18.xml" /><Relationship Id="rId6" Type="http://schemas.openxmlformats.org/officeDocument/2006/relationships/tags" Target="../tags/tag19.xml" /><Relationship Id="rId7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0.xml" /><Relationship Id="rId2" Type="http://schemas.openxmlformats.org/officeDocument/2006/relationships/tags" Target="../tags/tag21.xml" /><Relationship Id="rId3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2.xml" /><Relationship Id="rId2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3.xml" /><Relationship Id="rId2" Type="http://schemas.openxmlformats.org/officeDocument/2006/relationships/tags" Target="../tags/tag24.xml" /><Relationship Id="rId3" Type="http://schemas.openxmlformats.org/officeDocument/2006/relationships/tags" Target="../tags/tag25.xml" /><Relationship Id="rId4" Type="http://schemas.openxmlformats.org/officeDocument/2006/relationships/tags" Target="../tags/tag26.xml" /><Relationship Id="rId5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tags" Target="../tags/tag27.xml" /><Relationship Id="rId2" Type="http://schemas.openxmlformats.org/officeDocument/2006/relationships/tags" Target="../tags/tag28.xml" /><Relationship Id="rId3" Type="http://schemas.openxmlformats.org/officeDocument/2006/relationships/tags" Target="../tags/tag29.xml" /><Relationship Id="rId4" Type="http://schemas.openxmlformats.org/officeDocument/2006/relationships/tags" Target="../tags/tag30.xml" /><Relationship Id="rId5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">
  <p:cSld name="标题幻灯片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685800" y="1774825"/>
            <a:ext cx="7772400" cy="12239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371600" y="3236913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x">
  <p:cSld name="标题和竖排文字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457200" y="1333500"/>
            <a:ext cx="8229600" cy="377031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>
  <p:cSld name="垂直排列标题与文本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6629400" y="228600"/>
            <a:ext cx="2057400" cy="4875213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457200" y="228600"/>
            <a:ext cx="6019800" cy="487521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">
  <p:cSld name="标题幻灯片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685800" y="1774825"/>
            <a:ext cx="7772400" cy="1223963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371600" y="3236913"/>
            <a:ext cx="6400800" cy="14605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">
  <p:cSld name="标题和内容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7200" y="1333500"/>
            <a:ext cx="8229600" cy="37703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secHead">
  <p:cSld name="节标题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2313" y="3671888"/>
            <a:ext cx="7772400" cy="11334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722313" y="2420938"/>
            <a:ext cx="7772400" cy="12509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woObj">
  <p:cSld name="两栏内容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7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48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woTxTwoObj">
  <p:cSld name="比较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279525"/>
            <a:ext cx="4040188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7200" y="1811338"/>
            <a:ext cx="4040188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45025" y="1279525"/>
            <a:ext cx="4041775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45025" y="1811338"/>
            <a:ext cx="4041775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Only">
  <p:cSld name="仅标题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blank">
  <p:cSld name="空白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Tx">
  <p:cSld name="内容与标题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7013"/>
            <a:ext cx="3008313" cy="9683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575050" y="227013"/>
            <a:ext cx="5111750" cy="48768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457200" y="1195388"/>
            <a:ext cx="3008313" cy="3908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">
  <p:cSld name="标题和内容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7200" y="1333500"/>
            <a:ext cx="8229600" cy="37703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>
  <p:cSld name="图片与标题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92288" y="3998913"/>
            <a:ext cx="5486400" cy="4730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1792288" y="511175"/>
            <a:ext cx="5486400" cy="342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792288" y="4471988"/>
            <a:ext cx="5486400" cy="669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x">
  <p:cSld name="标题和竖排文字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457200" y="1333500"/>
            <a:ext cx="8229600" cy="377031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vertTitleAndTx">
  <p:cSld name="垂直排列标题与文本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6629400" y="228600"/>
            <a:ext cx="2057400" cy="4875213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457200" y="228600"/>
            <a:ext cx="6019800" cy="487521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secHead">
  <p:cSld name="节标题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22313" y="3671888"/>
            <a:ext cx="7772400" cy="11334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722313" y="2420938"/>
            <a:ext cx="7772400" cy="12509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woObj">
  <p:cSld name="两栏内容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7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48200" y="1333500"/>
            <a:ext cx="4038600" cy="377031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woTxTwoObj">
  <p:cSld name="比较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457200" y="1279525"/>
            <a:ext cx="4040188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7200" y="1811338"/>
            <a:ext cx="4040188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4645025" y="1279525"/>
            <a:ext cx="4041775" cy="5318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45025" y="1811338"/>
            <a:ext cx="4041775" cy="32924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titleOnly">
  <p:cSld name="仅标题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8600"/>
            <a:ext cx="8229600" cy="9525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blank">
  <p:cSld name="空白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objTx">
  <p:cSld name="内容与标题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7200" y="227013"/>
            <a:ext cx="3008313" cy="9683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3575050" y="227013"/>
            <a:ext cx="5111750" cy="48768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457200" y="1195388"/>
            <a:ext cx="3008313" cy="3908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 type="picTx">
  <p:cSld name="图片与标题"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"/>
          </p:custDataLst>
        </p:nvPr>
      </p:nvGrpSpPr>
      <p:grpSpPr/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792288" y="3998913"/>
            <a:ext cx="5486400" cy="4730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1792288" y="511175"/>
            <a:ext cx="5486400" cy="3427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1792288" y="4471988"/>
            <a:ext cx="5486400" cy="6699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ags" Target="../tags/tag37.xml" /><Relationship Id="rId13" Type="http://schemas.openxmlformats.org/officeDocument/2006/relationships/image" Target="../media/image1.png" /><Relationship Id="rId14" Type="http://schemas.openxmlformats.org/officeDocument/2006/relationships/tags" Target="../tags/tag38.xml" /><Relationship Id="rId15" Type="http://schemas.openxmlformats.org/officeDocument/2006/relationships/image" Target="file:///D:\qq&#25991;&#20214;\712321467\Image\C2C\Image2\%7b75232B38-A165-1FB7-499C-2E1C792CACB5%7d.png" TargetMode="External" /><Relationship Id="rId16" Type="http://schemas.openxmlformats.org/officeDocument/2006/relationships/image" Target="../media/image2.png" /><Relationship Id="rId17" Type="http://schemas.openxmlformats.org/officeDocument/2006/relationships/tags" Target="../tags/tag39.xml" /><Relationship Id="rId18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10" Type="http://schemas.openxmlformats.org/officeDocument/2006/relationships/slideLayout" Target="../slideLayouts/slideLayout21.xml" /><Relationship Id="rId11" Type="http://schemas.openxmlformats.org/officeDocument/2006/relationships/slideLayout" Target="../slideLayouts/slideLayout22.xml" /><Relationship Id="rId12" Type="http://schemas.openxmlformats.org/officeDocument/2006/relationships/tags" Target="../tags/tag76.xml" /><Relationship Id="rId13" Type="http://schemas.openxmlformats.org/officeDocument/2006/relationships/image" Target="../media/image1.png" /><Relationship Id="rId14" Type="http://schemas.openxmlformats.org/officeDocument/2006/relationships/tags" Target="../tags/tag77.xml" /><Relationship Id="rId15" Type="http://schemas.openxmlformats.org/officeDocument/2006/relationships/image" Target="file:///D:\qq&#25991;&#20214;\712321467\Image\C2C\Image2\%7b75232B38-A165-1FB7-499C-2E1C792CACB5%7d.png" TargetMode="External" /><Relationship Id="rId16" Type="http://schemas.openxmlformats.org/officeDocument/2006/relationships/image" Target="../media/image2.png" /><Relationship Id="rId17" Type="http://schemas.openxmlformats.org/officeDocument/2006/relationships/tags" Target="../tags/tag78.xml" /><Relationship Id="rId18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14.xml" /><Relationship Id="rId4" Type="http://schemas.openxmlformats.org/officeDocument/2006/relationships/slideLayout" Target="../slideLayouts/slideLayout15.xml" /><Relationship Id="rId5" Type="http://schemas.openxmlformats.org/officeDocument/2006/relationships/slideLayout" Target="../slideLayouts/slideLayout16.xml" /><Relationship Id="rId6" Type="http://schemas.openxmlformats.org/officeDocument/2006/relationships/slideLayout" Target="../slideLayouts/slideLayout17.xml" /><Relationship Id="rId7" Type="http://schemas.openxmlformats.org/officeDocument/2006/relationships/slideLayout" Target="../slideLayouts/slideLayout18.xml" /><Relationship Id="rId8" Type="http://schemas.openxmlformats.org/officeDocument/2006/relationships/slideLayout" Target="../slideLayouts/slideLayout19.xml" /><Relationship Id="rId9" Type="http://schemas.openxmlformats.org/officeDocument/2006/relationships/slideLayout" Target="../slideLayouts/slideLayout20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2"/>
          </p:custDataLst>
        </p:nvPr>
      </p:nvGrpSpPr>
      <p:grpSpPr/>
      <p:pic>
        <p:nvPicPr>
          <p:cNvPr id="1026" name="图片 3" descr="ppt背景1.jpg" title="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270000" y="2540000"/>
            <a:ext cx="7618413" cy="5713413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7" name="图片 1073743875" descr="学科网 zxxk.com" title="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6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7" r:id="rId3"/>
    <p:sldLayoutId id="2147483679" r:id="rId4"/>
    <p:sldLayoutId id="2147483681" r:id="rId5"/>
    <p:sldLayoutId id="2147483683" r:id="rId6"/>
    <p:sldLayoutId id="2147483685" r:id="rId7"/>
    <p:sldLayoutId id="2147483687" r:id="rId8"/>
    <p:sldLayoutId id="2147483689" r:id="rId9"/>
    <p:sldLayoutId id="2147483691" r:id="rId10"/>
    <p:sldLayoutId id="2147483693" r:id="rId11"/>
  </p:sldLayoutIdLst>
  <p:transition/>
  <p:timing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>
          <a:solidFill>
            <a:schemeClr val="tx2"/>
          </a:solidFill>
          <a:latin typeface="Arial" pitchFamily="34" charset="0"/>
          <a:ea typeface="宋体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rgbClr val="92D050"/>
        </a:solidFill>
      </p:bgPr>
    </p:bg>
    <p:spTree>
      <p:nvGrpSpPr>
        <p:cNvPr id="1" name="" title=""/>
        <p:cNvGrpSpPr/>
        <p:nvPr>
          <p:custDataLst>
            <p:tags r:id="rId12"/>
          </p:custDataLst>
        </p:nvPr>
      </p:nvGrpSpPr>
      <p:grpSpPr/>
      <p:pic>
        <p:nvPicPr>
          <p:cNvPr id="2050" name="图片 3" descr="ppt背景1.jpg" title="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1270000" y="2540000"/>
            <a:ext cx="7618413" cy="5713413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1" name="图片 1073743875" descr="学科网 zxxk.com" title="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6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7" r:id="rId2"/>
    <p:sldLayoutId id="2147483699" r:id="rId3"/>
    <p:sldLayoutId id="2147483701" r:id="rId4"/>
    <p:sldLayoutId id="2147483703" r:id="rId5"/>
    <p:sldLayoutId id="2147483705" r:id="rId6"/>
    <p:sldLayoutId id="2147483707" r:id="rId7"/>
    <p:sldLayoutId id="2147483709" r:id="rId8"/>
    <p:sldLayoutId id="2147483711" r:id="rId9"/>
    <p:sldLayoutId id="2147483713" r:id="rId10"/>
    <p:sldLayoutId id="2147483715" r:id="rId11"/>
  </p:sldLayoutIdLst>
  <p:transition/>
  <p:timing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4400">
          <a:solidFill>
            <a:schemeClr val="tx2"/>
          </a:solidFill>
          <a:latin typeface="Arial" pitchFamily="34" charset="0"/>
          <a:ea typeface="宋体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ags" Target="../tags/tag86.xml" /><Relationship Id="rId3" Type="http://schemas.openxmlformats.org/officeDocument/2006/relationships/tags" Target="../tags/tag87.xml" /><Relationship Id="rId4" Type="http://schemas.openxmlformats.org/officeDocument/2006/relationships/tags" Target="../tags/tag88.xml" /><Relationship Id="rId5" Type="http://schemas.openxmlformats.org/officeDocument/2006/relationships/image" Target="../media/image3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168.xml" /><Relationship Id="rId3" Type="http://schemas.openxmlformats.org/officeDocument/2006/relationships/tags" Target="../tags/tag169.xml" /><Relationship Id="rId4" Type="http://schemas.openxmlformats.org/officeDocument/2006/relationships/tags" Target="../tags/tag170.xml" /><Relationship Id="rId5" Type="http://schemas.openxmlformats.org/officeDocument/2006/relationships/tags" Target="../tags/tag171.xml" /><Relationship Id="rId6" Type="http://schemas.openxmlformats.org/officeDocument/2006/relationships/tags" Target="../tags/tag172.xml" /><Relationship Id="rId7" Type="http://schemas.openxmlformats.org/officeDocument/2006/relationships/tags" Target="../tags/tag173.xml" /><Relationship Id="rId8" Type="http://schemas.openxmlformats.org/officeDocument/2006/relationships/image" Target="../media/image7.png" /><Relationship Id="rId9" Type="http://schemas.openxmlformats.org/officeDocument/2006/relationships/tags" Target="../tags/tag174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image" Target="../media/image10.png" /><Relationship Id="rId11" Type="http://schemas.openxmlformats.org/officeDocument/2006/relationships/tags" Target="../tags/tag182.xml" /><Relationship Id="rId12" Type="http://schemas.openxmlformats.org/officeDocument/2006/relationships/image" Target="../media/image11.png" /><Relationship Id="rId13" Type="http://schemas.openxmlformats.org/officeDocument/2006/relationships/tags" Target="../tags/tag183.xml" /><Relationship Id="rId2" Type="http://schemas.openxmlformats.org/officeDocument/2006/relationships/tags" Target="../tags/tag175.xml" /><Relationship Id="rId3" Type="http://schemas.openxmlformats.org/officeDocument/2006/relationships/tags" Target="../tags/tag176.xml" /><Relationship Id="rId4" Type="http://schemas.openxmlformats.org/officeDocument/2006/relationships/tags" Target="../tags/tag177.xml" /><Relationship Id="rId5" Type="http://schemas.openxmlformats.org/officeDocument/2006/relationships/tags" Target="../tags/tag178.xml" /><Relationship Id="rId6" Type="http://schemas.openxmlformats.org/officeDocument/2006/relationships/tags" Target="../tags/tag179.xml" /><Relationship Id="rId7" Type="http://schemas.openxmlformats.org/officeDocument/2006/relationships/tags" Target="../tags/tag180.xml" /><Relationship Id="rId8" Type="http://schemas.openxmlformats.org/officeDocument/2006/relationships/image" Target="../media/image9.png" /><Relationship Id="rId9" Type="http://schemas.openxmlformats.org/officeDocument/2006/relationships/tags" Target="../tags/tag181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184.xml" /><Relationship Id="rId3" Type="http://schemas.openxmlformats.org/officeDocument/2006/relationships/tags" Target="../tags/tag185.xml" /><Relationship Id="rId4" Type="http://schemas.openxmlformats.org/officeDocument/2006/relationships/tags" Target="../tags/tag186.xml" /><Relationship Id="rId5" Type="http://schemas.openxmlformats.org/officeDocument/2006/relationships/tags" Target="../tags/tag187.xml" /><Relationship Id="rId6" Type="http://schemas.openxmlformats.org/officeDocument/2006/relationships/tags" Target="../tags/tag188.xml" /><Relationship Id="rId7" Type="http://schemas.openxmlformats.org/officeDocument/2006/relationships/tags" Target="../tags/tag189.xml" /><Relationship Id="rId8" Type="http://schemas.openxmlformats.org/officeDocument/2006/relationships/image" Target="../media/image12.png" /><Relationship Id="rId9" Type="http://schemas.openxmlformats.org/officeDocument/2006/relationships/tags" Target="../tags/tag190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191.xml" /><Relationship Id="rId3" Type="http://schemas.openxmlformats.org/officeDocument/2006/relationships/tags" Target="../tags/tag192.xml" /><Relationship Id="rId4" Type="http://schemas.openxmlformats.org/officeDocument/2006/relationships/tags" Target="../tags/tag193.xml" /><Relationship Id="rId5" Type="http://schemas.openxmlformats.org/officeDocument/2006/relationships/tags" Target="../tags/tag194.xml" /><Relationship Id="rId6" Type="http://schemas.openxmlformats.org/officeDocument/2006/relationships/tags" Target="../tags/tag195.xml" /><Relationship Id="rId7" Type="http://schemas.openxmlformats.org/officeDocument/2006/relationships/tags" Target="../tags/tag196.xml" /><Relationship Id="rId8" Type="http://schemas.openxmlformats.org/officeDocument/2006/relationships/tags" Target="../tags/tag197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198.xml" /><Relationship Id="rId3" Type="http://schemas.openxmlformats.org/officeDocument/2006/relationships/tags" Target="../tags/tag199.xml" /><Relationship Id="rId4" Type="http://schemas.openxmlformats.org/officeDocument/2006/relationships/tags" Target="../tags/tag200.xml" /><Relationship Id="rId5" Type="http://schemas.openxmlformats.org/officeDocument/2006/relationships/tags" Target="../tags/tag201.xml" /><Relationship Id="rId6" Type="http://schemas.openxmlformats.org/officeDocument/2006/relationships/tags" Target="../tags/tag202.xml" /><Relationship Id="rId7" Type="http://schemas.openxmlformats.org/officeDocument/2006/relationships/tags" Target="../tags/tag203.xml" /><Relationship Id="rId8" Type="http://schemas.openxmlformats.org/officeDocument/2006/relationships/tags" Target="../tags/tag204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205.xml" /><Relationship Id="rId3" Type="http://schemas.openxmlformats.org/officeDocument/2006/relationships/tags" Target="../tags/tag206.xml" /><Relationship Id="rId4" Type="http://schemas.openxmlformats.org/officeDocument/2006/relationships/tags" Target="../tags/tag207.xml" /><Relationship Id="rId5" Type="http://schemas.openxmlformats.org/officeDocument/2006/relationships/tags" Target="../tags/tag208.xml" /><Relationship Id="rId6" Type="http://schemas.openxmlformats.org/officeDocument/2006/relationships/tags" Target="../tags/tag209.xml" /><Relationship Id="rId7" Type="http://schemas.openxmlformats.org/officeDocument/2006/relationships/tags" Target="../tags/tag210.xml" /><Relationship Id="rId8" Type="http://schemas.openxmlformats.org/officeDocument/2006/relationships/image" Target="../media/image13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211.xml" /><Relationship Id="rId3" Type="http://schemas.openxmlformats.org/officeDocument/2006/relationships/tags" Target="../tags/tag212.xml" /><Relationship Id="rId4" Type="http://schemas.openxmlformats.org/officeDocument/2006/relationships/tags" Target="../tags/tag213.xml" /><Relationship Id="rId5" Type="http://schemas.openxmlformats.org/officeDocument/2006/relationships/tags" Target="../tags/tag214.xml" /><Relationship Id="rId6" Type="http://schemas.openxmlformats.org/officeDocument/2006/relationships/tags" Target="../tags/tag215.xml" /><Relationship Id="rId7" Type="http://schemas.openxmlformats.org/officeDocument/2006/relationships/tags" Target="../tags/tag216.xml" /><Relationship Id="rId8" Type="http://schemas.openxmlformats.org/officeDocument/2006/relationships/image" Target="../media/image14.png" /><Relationship Id="rId9" Type="http://schemas.openxmlformats.org/officeDocument/2006/relationships/tags" Target="../tags/tag217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tags" Target="../tags/tag225.xml" /><Relationship Id="rId11" Type="http://schemas.openxmlformats.org/officeDocument/2006/relationships/oleObject" Target="../embeddings/oleObject1.bin" TargetMode="Internal" /><Relationship Id="rId12" Type="http://schemas.openxmlformats.org/officeDocument/2006/relationships/image" Target="../media/image16.wmf" /><Relationship Id="rId13" Type="http://schemas.openxmlformats.org/officeDocument/2006/relationships/tags" Target="../tags/tag226.xml" /><Relationship Id="rId14" Type="http://schemas.openxmlformats.org/officeDocument/2006/relationships/oleObject" Target="../embeddings/oleObject2.bin" TargetMode="Internal" /><Relationship Id="rId15" Type="http://schemas.openxmlformats.org/officeDocument/2006/relationships/image" Target="../media/image17.wmf" /><Relationship Id="rId16" Type="http://schemas.openxmlformats.org/officeDocument/2006/relationships/tags" Target="../tags/tag227.xml" /><Relationship Id="rId17" Type="http://schemas.openxmlformats.org/officeDocument/2006/relationships/oleObject" Target="../embeddings/oleObject3.bin" TargetMode="Internal" /><Relationship Id="rId18" Type="http://schemas.openxmlformats.org/officeDocument/2006/relationships/image" Target="../media/image18.wmf" /><Relationship Id="rId19" Type="http://schemas.openxmlformats.org/officeDocument/2006/relationships/vmlDrawing" Target="../drawings/vmlDrawing1.vml" /><Relationship Id="rId2" Type="http://schemas.openxmlformats.org/officeDocument/2006/relationships/tags" Target="../tags/tag218.xml" /><Relationship Id="rId3" Type="http://schemas.openxmlformats.org/officeDocument/2006/relationships/tags" Target="../tags/tag219.xml" /><Relationship Id="rId4" Type="http://schemas.openxmlformats.org/officeDocument/2006/relationships/tags" Target="../tags/tag220.xml" /><Relationship Id="rId5" Type="http://schemas.openxmlformats.org/officeDocument/2006/relationships/tags" Target="../tags/tag221.xml" /><Relationship Id="rId6" Type="http://schemas.openxmlformats.org/officeDocument/2006/relationships/tags" Target="../tags/tag222.xml" /><Relationship Id="rId7" Type="http://schemas.openxmlformats.org/officeDocument/2006/relationships/tags" Target="../tags/tag223.xml" /><Relationship Id="rId8" Type="http://schemas.openxmlformats.org/officeDocument/2006/relationships/image" Target="../media/image15.jpeg" /><Relationship Id="rId9" Type="http://schemas.openxmlformats.org/officeDocument/2006/relationships/tags" Target="../tags/tag224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228.xml" /><Relationship Id="rId3" Type="http://schemas.openxmlformats.org/officeDocument/2006/relationships/tags" Target="../tags/tag229.xml" /><Relationship Id="rId4" Type="http://schemas.openxmlformats.org/officeDocument/2006/relationships/tags" Target="../tags/tag230.xml" /><Relationship Id="rId5" Type="http://schemas.openxmlformats.org/officeDocument/2006/relationships/tags" Target="../tags/tag231.xml" /><Relationship Id="rId6" Type="http://schemas.openxmlformats.org/officeDocument/2006/relationships/tags" Target="../tags/tag232.xml" /><Relationship Id="rId7" Type="http://schemas.openxmlformats.org/officeDocument/2006/relationships/tags" Target="../tags/tag233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234.xml" /><Relationship Id="rId3" Type="http://schemas.openxmlformats.org/officeDocument/2006/relationships/tags" Target="../tags/tag235.xml" /><Relationship Id="rId4" Type="http://schemas.openxmlformats.org/officeDocument/2006/relationships/tags" Target="../tags/tag236.xml" /><Relationship Id="rId5" Type="http://schemas.openxmlformats.org/officeDocument/2006/relationships/tags" Target="../tags/tag237.xml" /><Relationship Id="rId6" Type="http://schemas.openxmlformats.org/officeDocument/2006/relationships/tags" Target="../tags/tag238.xml" /><Relationship Id="rId7" Type="http://schemas.openxmlformats.org/officeDocument/2006/relationships/tags" Target="../tags/tag239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10" Type="http://schemas.openxmlformats.org/officeDocument/2006/relationships/tags" Target="../tags/tag96.xml" /><Relationship Id="rId11" Type="http://schemas.openxmlformats.org/officeDocument/2006/relationships/tags" Target="../tags/tag97.xml" /><Relationship Id="rId2" Type="http://schemas.openxmlformats.org/officeDocument/2006/relationships/tags" Target="../tags/tag89.xml" /><Relationship Id="rId3" Type="http://schemas.openxmlformats.org/officeDocument/2006/relationships/tags" Target="../tags/tag90.xml" /><Relationship Id="rId4" Type="http://schemas.openxmlformats.org/officeDocument/2006/relationships/image" Target="../media/image4.png" /><Relationship Id="rId5" Type="http://schemas.openxmlformats.org/officeDocument/2006/relationships/tags" Target="../tags/tag91.xml" /><Relationship Id="rId6" Type="http://schemas.openxmlformats.org/officeDocument/2006/relationships/tags" Target="../tags/tag92.xml" /><Relationship Id="rId7" Type="http://schemas.openxmlformats.org/officeDocument/2006/relationships/tags" Target="../tags/tag93.xml" /><Relationship Id="rId8" Type="http://schemas.openxmlformats.org/officeDocument/2006/relationships/tags" Target="../tags/tag94.xml" /><Relationship Id="rId9" Type="http://schemas.openxmlformats.org/officeDocument/2006/relationships/tags" Target="../tags/tag95.xml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240.xml" /><Relationship Id="rId3" Type="http://schemas.openxmlformats.org/officeDocument/2006/relationships/tags" Target="../tags/tag241.xml" /><Relationship Id="rId4" Type="http://schemas.openxmlformats.org/officeDocument/2006/relationships/tags" Target="../tags/tag242.xml" /><Relationship Id="rId5" Type="http://schemas.openxmlformats.org/officeDocument/2006/relationships/tags" Target="../tags/tag243.xml" /><Relationship Id="rId6" Type="http://schemas.openxmlformats.org/officeDocument/2006/relationships/tags" Target="../tags/tag244.xml" /><Relationship Id="rId7" Type="http://schemas.openxmlformats.org/officeDocument/2006/relationships/tags" Target="../tags/tag245.xml" /><Relationship Id="rId8" Type="http://schemas.openxmlformats.org/officeDocument/2006/relationships/tags" Target="../tags/tag246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247.xml" /><Relationship Id="rId3" Type="http://schemas.openxmlformats.org/officeDocument/2006/relationships/tags" Target="../tags/tag248.xml" /><Relationship Id="rId4" Type="http://schemas.openxmlformats.org/officeDocument/2006/relationships/tags" Target="../tags/tag249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250.xml" /><Relationship Id="rId3" Type="http://schemas.openxmlformats.org/officeDocument/2006/relationships/tags" Target="../tags/tag251.xml" /><Relationship Id="rId4" Type="http://schemas.openxmlformats.org/officeDocument/2006/relationships/tags" Target="../tags/tag252.xml" /><Relationship Id="rId5" Type="http://schemas.openxmlformats.org/officeDocument/2006/relationships/tags" Target="../tags/tag253.xml" /><Relationship Id="rId6" Type="http://schemas.openxmlformats.org/officeDocument/2006/relationships/tags" Target="../tags/tag254.xml" /><Relationship Id="rId7" Type="http://schemas.openxmlformats.org/officeDocument/2006/relationships/tags" Target="../tags/tag255.xml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tags" Target="../tags/tag263.xml" /><Relationship Id="rId11" Type="http://schemas.openxmlformats.org/officeDocument/2006/relationships/image" Target="../media/image20.tiff" /><Relationship Id="rId12" Type="http://schemas.openxmlformats.org/officeDocument/2006/relationships/tags" Target="../tags/tag264.xml" /><Relationship Id="rId13" Type="http://schemas.openxmlformats.org/officeDocument/2006/relationships/tags" Target="../tags/tag265.xml" /><Relationship Id="rId14" Type="http://schemas.openxmlformats.org/officeDocument/2006/relationships/tags" Target="../tags/tag266.xml" /><Relationship Id="rId15" Type="http://schemas.openxmlformats.org/officeDocument/2006/relationships/tags" Target="../tags/tag267.xml" /><Relationship Id="rId2" Type="http://schemas.openxmlformats.org/officeDocument/2006/relationships/tags" Target="../tags/tag256.xml" /><Relationship Id="rId3" Type="http://schemas.openxmlformats.org/officeDocument/2006/relationships/tags" Target="../tags/tag257.xml" /><Relationship Id="rId4" Type="http://schemas.openxmlformats.org/officeDocument/2006/relationships/tags" Target="../tags/tag258.xml" /><Relationship Id="rId5" Type="http://schemas.openxmlformats.org/officeDocument/2006/relationships/tags" Target="../tags/tag259.xml" /><Relationship Id="rId6" Type="http://schemas.openxmlformats.org/officeDocument/2006/relationships/tags" Target="../tags/tag260.xml" /><Relationship Id="rId7" Type="http://schemas.openxmlformats.org/officeDocument/2006/relationships/tags" Target="../tags/tag261.xml" /><Relationship Id="rId8" Type="http://schemas.openxmlformats.org/officeDocument/2006/relationships/tags" Target="../tags/tag262.xml" /><Relationship Id="rId9" Type="http://schemas.openxmlformats.org/officeDocument/2006/relationships/image" Target="../media/image19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image" Target="../media/image21.png" /><Relationship Id="rId2" Type="http://schemas.openxmlformats.org/officeDocument/2006/relationships/tags" Target="../tags/tag268.xml" /><Relationship Id="rId3" Type="http://schemas.openxmlformats.org/officeDocument/2006/relationships/tags" Target="../tags/tag269.xml" /><Relationship Id="rId4" Type="http://schemas.openxmlformats.org/officeDocument/2006/relationships/tags" Target="../tags/tag270.xml" /><Relationship Id="rId5" Type="http://schemas.openxmlformats.org/officeDocument/2006/relationships/tags" Target="../tags/tag271.xml" /><Relationship Id="rId6" Type="http://schemas.openxmlformats.org/officeDocument/2006/relationships/tags" Target="../tags/tag272.xml" /><Relationship Id="rId7" Type="http://schemas.openxmlformats.org/officeDocument/2006/relationships/tags" Target="../tags/tag273.xml" /><Relationship Id="rId8" Type="http://schemas.openxmlformats.org/officeDocument/2006/relationships/tags" Target="../tags/tag274.xml" /><Relationship Id="rId9" Type="http://schemas.openxmlformats.org/officeDocument/2006/relationships/tags" Target="../tags/tag275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tags" Target="../tags/tag283.xml" /><Relationship Id="rId2" Type="http://schemas.openxmlformats.org/officeDocument/2006/relationships/tags" Target="../tags/tag276.xml" /><Relationship Id="rId3" Type="http://schemas.openxmlformats.org/officeDocument/2006/relationships/tags" Target="../tags/tag277.xml" /><Relationship Id="rId4" Type="http://schemas.openxmlformats.org/officeDocument/2006/relationships/tags" Target="../tags/tag278.xml" /><Relationship Id="rId5" Type="http://schemas.openxmlformats.org/officeDocument/2006/relationships/tags" Target="../tags/tag279.xml" /><Relationship Id="rId6" Type="http://schemas.openxmlformats.org/officeDocument/2006/relationships/tags" Target="../tags/tag280.xml" /><Relationship Id="rId7" Type="http://schemas.openxmlformats.org/officeDocument/2006/relationships/tags" Target="../tags/tag281.xml" /><Relationship Id="rId8" Type="http://schemas.openxmlformats.org/officeDocument/2006/relationships/tags" Target="../tags/tag282.xml" /><Relationship Id="rId9" Type="http://schemas.openxmlformats.org/officeDocument/2006/relationships/image" Target="../media/image22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tags" Target="../tags/tag291.xml" /><Relationship Id="rId11" Type="http://schemas.openxmlformats.org/officeDocument/2006/relationships/tags" Target="../tags/tag292.xml" /><Relationship Id="rId12" Type="http://schemas.openxmlformats.org/officeDocument/2006/relationships/tags" Target="../tags/tag293.xml" /><Relationship Id="rId2" Type="http://schemas.openxmlformats.org/officeDocument/2006/relationships/tags" Target="../tags/tag284.xml" /><Relationship Id="rId3" Type="http://schemas.openxmlformats.org/officeDocument/2006/relationships/tags" Target="../tags/tag285.xml" /><Relationship Id="rId4" Type="http://schemas.openxmlformats.org/officeDocument/2006/relationships/tags" Target="../tags/tag286.xml" /><Relationship Id="rId5" Type="http://schemas.openxmlformats.org/officeDocument/2006/relationships/tags" Target="../tags/tag287.xml" /><Relationship Id="rId6" Type="http://schemas.openxmlformats.org/officeDocument/2006/relationships/tags" Target="../tags/tag288.xml" /><Relationship Id="rId7" Type="http://schemas.openxmlformats.org/officeDocument/2006/relationships/tags" Target="../tags/tag289.xml" /><Relationship Id="rId8" Type="http://schemas.openxmlformats.org/officeDocument/2006/relationships/tags" Target="../tags/tag290.xml" /><Relationship Id="rId9" Type="http://schemas.openxmlformats.org/officeDocument/2006/relationships/image" Target="../media/image23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notesSlide" Target="../notesSlides/notesSlide1.xml" /><Relationship Id="rId3" Type="http://schemas.openxmlformats.org/officeDocument/2006/relationships/tags" Target="../tags/tag101.xml" /><Relationship Id="rId4" Type="http://schemas.openxmlformats.org/officeDocument/2006/relationships/tags" Target="../tags/tag102.xml" /><Relationship Id="rId5" Type="http://schemas.openxmlformats.org/officeDocument/2006/relationships/tags" Target="../tags/tag103.xml" /><Relationship Id="rId6" Type="http://schemas.openxmlformats.org/officeDocument/2006/relationships/tags" Target="../tags/tag104.xml" /><Relationship Id="rId7" Type="http://schemas.openxmlformats.org/officeDocument/2006/relationships/tags" Target="../tags/tag105.xml" /><Relationship Id="rId8" Type="http://schemas.openxmlformats.org/officeDocument/2006/relationships/tags" Target="../tags/tag106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07.xml" /><Relationship Id="rId3" Type="http://schemas.openxmlformats.org/officeDocument/2006/relationships/tags" Target="../tags/tag108.xml" /><Relationship Id="rId4" Type="http://schemas.openxmlformats.org/officeDocument/2006/relationships/tags" Target="../tags/tag109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tags" Target="../tags/tag118.xml" /><Relationship Id="rId11" Type="http://schemas.openxmlformats.org/officeDocument/2006/relationships/tags" Target="../tags/tag119.xml" /><Relationship Id="rId12" Type="http://schemas.openxmlformats.org/officeDocument/2006/relationships/tags" Target="../tags/tag120.xml" /><Relationship Id="rId13" Type="http://schemas.openxmlformats.org/officeDocument/2006/relationships/tags" Target="../tags/tag121.xml" /><Relationship Id="rId14" Type="http://schemas.openxmlformats.org/officeDocument/2006/relationships/tags" Target="../tags/tag122.xml" /><Relationship Id="rId15" Type="http://schemas.openxmlformats.org/officeDocument/2006/relationships/tags" Target="../tags/tag123.xml" /><Relationship Id="rId16" Type="http://schemas.openxmlformats.org/officeDocument/2006/relationships/tags" Target="../tags/tag124.xml" /><Relationship Id="rId17" Type="http://schemas.openxmlformats.org/officeDocument/2006/relationships/tags" Target="../tags/tag125.xml" /><Relationship Id="rId18" Type="http://schemas.openxmlformats.org/officeDocument/2006/relationships/tags" Target="../tags/tag126.xml" /><Relationship Id="rId19" Type="http://schemas.openxmlformats.org/officeDocument/2006/relationships/tags" Target="../tags/tag127.xml" /><Relationship Id="rId2" Type="http://schemas.openxmlformats.org/officeDocument/2006/relationships/tags" Target="../tags/tag110.xml" /><Relationship Id="rId20" Type="http://schemas.openxmlformats.org/officeDocument/2006/relationships/tags" Target="../tags/tag128.xml" /><Relationship Id="rId21" Type="http://schemas.openxmlformats.org/officeDocument/2006/relationships/tags" Target="../tags/tag129.xml" /><Relationship Id="rId22" Type="http://schemas.openxmlformats.org/officeDocument/2006/relationships/tags" Target="../tags/tag130.xml" /><Relationship Id="rId23" Type="http://schemas.openxmlformats.org/officeDocument/2006/relationships/tags" Target="../tags/tag131.xml" /><Relationship Id="rId24" Type="http://schemas.openxmlformats.org/officeDocument/2006/relationships/tags" Target="../tags/tag132.xml" /><Relationship Id="rId25" Type="http://schemas.openxmlformats.org/officeDocument/2006/relationships/tags" Target="../tags/tag133.xml" /><Relationship Id="rId26" Type="http://schemas.openxmlformats.org/officeDocument/2006/relationships/tags" Target="../tags/tag134.xml" /><Relationship Id="rId27" Type="http://schemas.openxmlformats.org/officeDocument/2006/relationships/tags" Target="../tags/tag135.xml" /><Relationship Id="rId28" Type="http://schemas.openxmlformats.org/officeDocument/2006/relationships/tags" Target="../tags/tag136.xml" /><Relationship Id="rId29" Type="http://schemas.openxmlformats.org/officeDocument/2006/relationships/tags" Target="../tags/tag137.xml" /><Relationship Id="rId3" Type="http://schemas.openxmlformats.org/officeDocument/2006/relationships/tags" Target="../tags/tag111.xml" /><Relationship Id="rId30" Type="http://schemas.openxmlformats.org/officeDocument/2006/relationships/tags" Target="../tags/tag138.xml" /><Relationship Id="rId31" Type="http://schemas.openxmlformats.org/officeDocument/2006/relationships/tags" Target="../tags/tag139.xml" /><Relationship Id="rId32" Type="http://schemas.openxmlformats.org/officeDocument/2006/relationships/tags" Target="../tags/tag140.xml" /><Relationship Id="rId33" Type="http://schemas.openxmlformats.org/officeDocument/2006/relationships/tags" Target="../tags/tag141.xml" /><Relationship Id="rId34" Type="http://schemas.openxmlformats.org/officeDocument/2006/relationships/tags" Target="../tags/tag142.xml" /><Relationship Id="rId4" Type="http://schemas.openxmlformats.org/officeDocument/2006/relationships/tags" Target="../tags/tag112.xml" /><Relationship Id="rId5" Type="http://schemas.openxmlformats.org/officeDocument/2006/relationships/tags" Target="../tags/tag113.xml" /><Relationship Id="rId6" Type="http://schemas.openxmlformats.org/officeDocument/2006/relationships/tags" Target="../tags/tag114.xml" /><Relationship Id="rId7" Type="http://schemas.openxmlformats.org/officeDocument/2006/relationships/tags" Target="../tags/tag115.xml" /><Relationship Id="rId8" Type="http://schemas.openxmlformats.org/officeDocument/2006/relationships/tags" Target="../tags/tag116.xml" /><Relationship Id="rId9" Type="http://schemas.openxmlformats.org/officeDocument/2006/relationships/tags" Target="../tags/tag117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image" Target="../media/image6.png" /><Relationship Id="rId11" Type="http://schemas.openxmlformats.org/officeDocument/2006/relationships/tags" Target="../tags/tag150.xml" /><Relationship Id="rId2" Type="http://schemas.openxmlformats.org/officeDocument/2006/relationships/tags" Target="../tags/tag143.xml" /><Relationship Id="rId3" Type="http://schemas.openxmlformats.org/officeDocument/2006/relationships/tags" Target="../tags/tag144.xml" /><Relationship Id="rId4" Type="http://schemas.openxmlformats.org/officeDocument/2006/relationships/tags" Target="../tags/tag145.xml" /><Relationship Id="rId5" Type="http://schemas.openxmlformats.org/officeDocument/2006/relationships/tags" Target="../tags/tag146.xml" /><Relationship Id="rId6" Type="http://schemas.openxmlformats.org/officeDocument/2006/relationships/tags" Target="../tags/tag147.xml" /><Relationship Id="rId7" Type="http://schemas.openxmlformats.org/officeDocument/2006/relationships/tags" Target="../tags/tag148.xml" /><Relationship Id="rId8" Type="http://schemas.openxmlformats.org/officeDocument/2006/relationships/image" Target="../media/image5.png" /><Relationship Id="rId9" Type="http://schemas.openxmlformats.org/officeDocument/2006/relationships/tags" Target="../tags/tag149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ags" Target="../tags/tag151.xml" /><Relationship Id="rId3" Type="http://schemas.openxmlformats.org/officeDocument/2006/relationships/tags" Target="../tags/tag152.xml" /><Relationship Id="rId4" Type="http://schemas.openxmlformats.org/officeDocument/2006/relationships/tags" Target="../tags/tag153.xml" /><Relationship Id="rId5" Type="http://schemas.openxmlformats.org/officeDocument/2006/relationships/tags" Target="../tags/tag154.xml" /><Relationship Id="rId6" Type="http://schemas.openxmlformats.org/officeDocument/2006/relationships/tags" Target="../tags/tag155.xml" /><Relationship Id="rId7" Type="http://schemas.openxmlformats.org/officeDocument/2006/relationships/tags" Target="../tags/tag156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ags" Target="../tags/tag157.xml" /><Relationship Id="rId3" Type="http://schemas.openxmlformats.org/officeDocument/2006/relationships/tags" Target="../tags/tag158.xml" /><Relationship Id="rId4" Type="http://schemas.openxmlformats.org/officeDocument/2006/relationships/tags" Target="../tags/tag159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10" Type="http://schemas.openxmlformats.org/officeDocument/2006/relationships/image" Target="../media/image8.png" /><Relationship Id="rId11" Type="http://schemas.openxmlformats.org/officeDocument/2006/relationships/tags" Target="../tags/tag167.xml" /><Relationship Id="rId2" Type="http://schemas.openxmlformats.org/officeDocument/2006/relationships/tags" Target="../tags/tag160.xml" /><Relationship Id="rId3" Type="http://schemas.openxmlformats.org/officeDocument/2006/relationships/tags" Target="../tags/tag161.xml" /><Relationship Id="rId4" Type="http://schemas.openxmlformats.org/officeDocument/2006/relationships/tags" Target="../tags/tag162.xml" /><Relationship Id="rId5" Type="http://schemas.openxmlformats.org/officeDocument/2006/relationships/tags" Target="../tags/tag163.xml" /><Relationship Id="rId6" Type="http://schemas.openxmlformats.org/officeDocument/2006/relationships/tags" Target="../tags/tag164.xml" /><Relationship Id="rId7" Type="http://schemas.openxmlformats.org/officeDocument/2006/relationships/tags" Target="../tags/tag165.xml" /><Relationship Id="rId8" Type="http://schemas.openxmlformats.org/officeDocument/2006/relationships/image" Target="../media/image7.png" /><Relationship Id="rId9" Type="http://schemas.openxmlformats.org/officeDocument/2006/relationships/tags" Target="../tags/tag166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showMasterSp="0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6625" name="Rectangle 2" title=""/>
          <p:cNvSpPr/>
          <p:nvPr>
            <p:custDataLst>
              <p:tags r:id="rId3"/>
            </p:custDataLst>
          </p:nvPr>
        </p:nvSpPr>
        <p:spPr>
          <a:xfrm>
            <a:off x="755650" y="2352675"/>
            <a:ext cx="6627813" cy="6302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3500" b="0">
                <a:latin typeface="黑体" pitchFamily="49" charset="-122"/>
                <a:ea typeface="黑体" pitchFamily="49" charset="-122"/>
              </a:rPr>
              <a:t>第五节</a:t>
            </a:r>
            <a:r>
              <a:rPr lang="en-US" altLang="zh-CN" sz="3500" b="0"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3500" b="0">
                <a:latin typeface="黑体" pitchFamily="49" charset="-122"/>
                <a:ea typeface="黑体" pitchFamily="49" charset="-122"/>
              </a:rPr>
              <a:t>实验：验证动量守恒定律</a:t>
            </a:r>
            <a:endParaRPr lang="zh-CN" altLang="en-US" sz="3500" b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6626" name="椭圆 1" title=""/>
          <p:cNvSpPr/>
          <p:nvPr>
            <p:custDataLst>
              <p:tags r:id="rId4"/>
            </p:custDataLst>
          </p:nvPr>
        </p:nvSpPr>
        <p:spPr>
          <a:xfrm>
            <a:off x="6516688" y="3505200"/>
            <a:ext cx="1882775" cy="1873250"/>
          </a:xfrm>
          <a:prstGeom prst="ellipse">
            <a:avLst/>
          </a:prstGeom>
          <a:blipFill rotWithShape="1">
            <a:blip r:embed="rId5"/>
            <a:stretch>
              <a:fillRect/>
            </a:stretch>
          </a:blipFill>
          <a:ln w="41275">
            <a:solidFill>
              <a:srgbClr val="00B0F0"/>
            </a:solidFill>
            <a:round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endParaRPr lang="zh-CN" altLang="en-US" sz="100">
              <a:solidFill>
                <a:srgbClr val="FFFFFF"/>
              </a:solidFill>
              <a:latin typeface="Arial" pitchFamily="34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36865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36866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36867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2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36868" name="矩形 1" title=""/>
          <p:cNvSpPr/>
          <p:nvPr>
            <p:custDataLst>
              <p:tags r:id="rId6"/>
            </p:custDataLst>
          </p:nvPr>
        </p:nvSpPr>
        <p:spPr>
          <a:xfrm>
            <a:off x="828615" y="548694"/>
            <a:ext cx="5806354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研究气垫导轨上滑块碰撞时的动量守恒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36869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429311" cy="165571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．实验原理：利用气垫导轨减小摩擦力，创造实验条件，用天平测量两个碰撞滑块的质量，利用光电门和数字计时器来测量滑块碰撞前后的速度。</a:t>
            </a:r>
            <a:endParaRPr lang="en-US" altLang="zh-CN" sz="1500">
              <a:latin typeface="Arial" pitchFamily="34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．实验器材：气垫导轨、光电计时器、天平、滑块两个（带遮光条）、重物、弹簧片、细绳、弹性碰撞架、胶布、撞针、橡皮泥。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pic>
        <p:nvPicPr>
          <p:cNvPr id="36870" name="图片 2" title="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2324100" y="2855913"/>
            <a:ext cx="4495800" cy="1404937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37889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37890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37891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2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37892" name="矩形 1" title=""/>
          <p:cNvSpPr/>
          <p:nvPr>
            <p:custDataLst>
              <p:tags r:id="rId6"/>
            </p:custDataLst>
          </p:nvPr>
        </p:nvSpPr>
        <p:spPr>
          <a:xfrm>
            <a:off x="828615" y="548694"/>
            <a:ext cx="5806354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研究气垫导轨上滑块碰撞时的动量守恒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37893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4368374" cy="3560424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．不同情况的碰撞</a:t>
            </a:r>
            <a:endParaRPr lang="zh-CN" altLang="en-US" sz="1500">
              <a:latin typeface="Arial" pitchFamily="34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选取两个质量不同的滑块，在两个滑块相互碰撞的端面装上弹性碰撞架，滑块碰撞后随即分开。</a:t>
            </a:r>
            <a:endParaRPr lang="en-US" altLang="zh-CN" sz="1500">
              <a:latin typeface="Arial" pitchFamily="34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endParaRPr lang="en-US" altLang="zh-CN" sz="1500">
              <a:latin typeface="Arial" pitchFamily="34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在两个滑块的碰撞端分别装上撞针和橡皮泥，碰撞时撞针插入橡皮泥中，使两个滑块连成一体运动。如果在两个滑块的碰撞端分别贴上尼龙搭扣，碰撞时它们也会连成一体。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pic>
        <p:nvPicPr>
          <p:cNvPr id="37894" name="图片 3" title="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437188" y="1528763"/>
            <a:ext cx="2857500" cy="10985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7895" name="图片 4" title="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5437188" y="3162300"/>
            <a:ext cx="2857500" cy="12017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" name="Picture 2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2"/>
          <a:stretch>
            <a:fillRect/>
          </a:stretch>
        </p:blipFill>
        <p:spPr>
          <a:xfrm flipH="1">
            <a:off x="10477500" y="11087100"/>
            <a:ext cx="0" cy="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38913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38914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38915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2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38916" name="矩形 1" title=""/>
          <p:cNvSpPr/>
          <p:nvPr>
            <p:custDataLst>
              <p:tags r:id="rId6"/>
            </p:custDataLst>
          </p:nvPr>
        </p:nvSpPr>
        <p:spPr>
          <a:xfrm>
            <a:off x="828615" y="548694"/>
            <a:ext cx="5806354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研究气垫导轨上滑块碰撞时的动量守恒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38917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4368374" cy="193494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．不同情况的碰撞</a:t>
            </a:r>
            <a:endParaRPr lang="zh-CN" altLang="en-US" sz="1500">
              <a:latin typeface="Arial" pitchFamily="34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在两个滑块间放置轻质弹簧，挤压两个滑块使弹簧压缩，并用一根细线将两个滑块固定。烧断细线，弹簧弹开后落下，两滑块由静止向相反方向运动。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pic>
        <p:nvPicPr>
          <p:cNvPr id="38918" name="图片 2" title="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437188" y="1524000"/>
            <a:ext cx="2857500" cy="110648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39937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39938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39939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2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39940" name="矩形 1" title=""/>
          <p:cNvSpPr/>
          <p:nvPr>
            <p:custDataLst>
              <p:tags r:id="rId6"/>
            </p:custDataLst>
          </p:nvPr>
        </p:nvSpPr>
        <p:spPr>
          <a:xfrm>
            <a:off x="828615" y="548694"/>
            <a:ext cx="5806354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研究气垫导轨上滑块碰撞时的动量守恒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39941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429390" cy="193494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4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．实验步骤</a:t>
            </a:r>
            <a:endParaRPr lang="en-US" altLang="zh-CN" sz="1500">
              <a:latin typeface="Arial" pitchFamily="34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）利用天平测量两个滑块的质量 </a:t>
            </a:r>
            <a:r>
              <a:rPr lang="en-US" altLang="zh-CN" sz="1585" i="1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、</a:t>
            </a:r>
            <a:r>
              <a:rPr lang="en-US" altLang="zh-CN" sz="1585" i="1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，记录到数据表格中；</a:t>
            </a:r>
            <a:endParaRPr lang="en-US" altLang="zh-CN" sz="1500">
              <a:latin typeface="Arial" pitchFamily="34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）安装好气垫导轨和光电门，气垫导轨水平放置；</a:t>
            </a:r>
            <a:endParaRPr lang="en-US" altLang="zh-CN" sz="1500">
              <a:latin typeface="Arial" pitchFamily="34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）依次进行三种情况的碰撞实验，记录滑块上两个滑块上遮光条的长度 </a:t>
            </a:r>
            <a:r>
              <a:rPr lang="el-GR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Δ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x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，和两个滑块通过光电门的时间 </a:t>
            </a:r>
            <a:r>
              <a:rPr lang="el-GR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Δ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t 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；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sp>
        <p:nvSpPr>
          <p:cNvPr id="39942" name="文本框 22" title=""/>
          <p:cNvSpPr txBox="1"/>
          <p:nvPr>
            <p:custDataLst>
              <p:tags r:id="rId8"/>
            </p:custDataLst>
          </p:nvPr>
        </p:nvSpPr>
        <p:spPr>
          <a:xfrm>
            <a:off x="828111" y="3178684"/>
            <a:ext cx="7429311" cy="163807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zh-CN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实验前请思考：</a:t>
            </a:r>
            <a:endParaRPr lang="zh-CN" altLang="zh-CN" sz="1500">
              <a:latin typeface="Arial" pitchFamily="34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．气垫导轨是否需要调成水平？如果需要，你能想出哪些办法？</a:t>
            </a:r>
            <a:endParaRPr lang="zh-CN" altLang="en-US" sz="1500">
              <a:latin typeface="Arial" pitchFamily="34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．如何设计数据记录表格？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．如果碰撞后的速度与原来的方向相反，应该怎样记录？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40961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40962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40963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2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40964" name="矩形 1" title=""/>
          <p:cNvSpPr/>
          <p:nvPr>
            <p:custDataLst>
              <p:tags r:id="rId6"/>
            </p:custDataLst>
          </p:nvPr>
        </p:nvSpPr>
        <p:spPr>
          <a:xfrm>
            <a:off x="828615" y="548694"/>
            <a:ext cx="5806354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研究气垫导轨上滑块碰撞时的动量守恒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40965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429311" cy="929924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5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．实验数据</a:t>
            </a:r>
            <a:endParaRPr lang="en-US" altLang="zh-CN" sz="1500">
              <a:latin typeface="Arial" pitchFamily="34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遮光条的长度：</a:t>
            </a:r>
            <a:r>
              <a:rPr lang="el-GR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Δ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x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r>
              <a:rPr lang="zh-CN" altLang="en-US" sz="1585" u="sng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         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；   </a:t>
            </a:r>
            <a:r>
              <a:rPr lang="el-GR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Δ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x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r>
              <a:rPr lang="zh-CN" altLang="en-US" sz="1585" u="sng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         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；</a:t>
            </a:r>
            <a:r>
              <a:rPr lang="zh-CN" altLang="en-US" sz="1585" u="sng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endParaRPr lang="zh-CN" altLang="en-US" sz="1500" u="sng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graphicFrame>
        <p:nvGraphicFramePr>
          <p:cNvPr id="40966" name="表格 2" title=""/>
          <p:cNvGraphicFramePr>
            <a:graphicFrameLocks noGrp="1"/>
          </p:cNvGraphicFramePr>
          <p:nvPr>
            <p:custDataLst>
              <p:tags r:id="rId8"/>
            </p:custDataLst>
          </p:nvPr>
        </p:nvGraphicFramePr>
        <p:xfrm>
          <a:off x="828675" y="2155825"/>
          <a:ext cx="7427912" cy="2027238"/>
        </p:xfrm>
        <a:graphic>
          <a:graphicData uri="http://schemas.openxmlformats.org/drawingml/2006/table">
            <a:tbl>
              <a:tblPr/>
              <a:tblGrid>
                <a:gridCol w="1784350"/>
                <a:gridCol w="777875"/>
                <a:gridCol w="776288"/>
                <a:gridCol w="1757362"/>
                <a:gridCol w="1165225"/>
                <a:gridCol w="1166812"/>
              </a:tblGrid>
              <a:tr h="508000"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zh-CN" altLang="en-US" sz="1400" b="0">
                          <a:solidFill>
                            <a:srgbClr val="000000"/>
                          </a:solidFill>
                        </a:rPr>
                        <a:t>实验</a:t>
                      </a:r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 gridSpan="2"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zh-CN" altLang="en-US" sz="1400" b="0">
                          <a:solidFill>
                            <a:srgbClr val="000000"/>
                          </a:solidFill>
                        </a:rPr>
                        <a:t>滑块质量</a:t>
                      </a:r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zh-CN" altLang="en-US" sz="1400" b="0">
                          <a:solidFill>
                            <a:srgbClr val="000000"/>
                          </a:solidFill>
                        </a:rPr>
                        <a:t>碰撞前滑块</a:t>
                      </a:r>
                      <a:r>
                        <a:rPr lang="en-US" altLang="zh-CN" sz="1400" b="0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zh-CN" altLang="en-US" sz="1400" b="0">
                          <a:solidFill>
                            <a:srgbClr val="000000"/>
                          </a:solidFill>
                        </a:rPr>
                        <a:t>通过光电门的时间</a:t>
                      </a:r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 gridSpan="2"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zh-CN" altLang="en-US" sz="1400" b="0">
                          <a:solidFill>
                            <a:srgbClr val="000000"/>
                          </a:solidFill>
                        </a:rPr>
                        <a:t>碰撞后两滑块通过光电门的时间</a:t>
                      </a:r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>
                    <a:lnR w="12700"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</a:tcPr>
                </a:tc>
              </a:tr>
              <a:tr h="379412"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en-US" altLang="zh-CN" sz="1400" b="0" i="1">
                          <a:solidFill>
                            <a:srgbClr val="000000"/>
                          </a:solidFill>
                        </a:rPr>
                        <a:t>m</a:t>
                      </a:r>
                      <a:r>
                        <a:rPr lang="en-US" altLang="zh-CN" sz="1400" b="0" baseline="-25000">
                          <a:solidFill>
                            <a:srgbClr val="000000"/>
                          </a:solidFill>
                        </a:rPr>
                        <a:t>1 </a:t>
                      </a:r>
                      <a:r>
                        <a:rPr lang="en-US" altLang="zh-CN" sz="1400" b="0">
                          <a:solidFill>
                            <a:srgbClr val="000000"/>
                          </a:solidFill>
                        </a:rPr>
                        <a:t>/ kg</a:t>
                      </a:r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defTabSz="863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FontTx/>
                      </a:pPr>
                      <a:r>
                        <a:rPr lang="en-US" altLang="zh-CN" sz="1400" b="0" i="1">
                          <a:solidFill>
                            <a:srgbClr val="000000"/>
                          </a:solidFill>
                        </a:rPr>
                        <a:t>m</a:t>
                      </a:r>
                      <a:r>
                        <a:rPr lang="en-US" altLang="zh-CN" sz="1400" b="0" baseline="-25000">
                          <a:solidFill>
                            <a:srgbClr val="000000"/>
                          </a:solidFill>
                        </a:rPr>
                        <a:t>2 </a:t>
                      </a:r>
                      <a:r>
                        <a:rPr lang="en-US" altLang="zh-CN" sz="1400" b="0">
                          <a:solidFill>
                            <a:srgbClr val="000000"/>
                          </a:solidFill>
                        </a:rPr>
                        <a:t>/ kg</a:t>
                      </a:r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el-GR" altLang="zh-CN" sz="14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Δ</a:t>
                      </a:r>
                      <a:r>
                        <a:rPr lang="en-US" altLang="zh-CN" sz="1400" b="0" i="1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t</a:t>
                      </a:r>
                      <a:r>
                        <a:rPr lang="en-US" altLang="zh-CN" sz="1400" b="0" baseline="-2500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1 </a:t>
                      </a:r>
                      <a:r>
                        <a:rPr lang="en-US" altLang="zh-CN" sz="14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/ s</a:t>
                      </a:r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defTabSz="863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FontTx/>
                      </a:pPr>
                      <a:r>
                        <a:rPr lang="el-GR" altLang="zh-CN" sz="14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Δ</a:t>
                      </a:r>
                      <a:r>
                        <a:rPr lang="en-US" altLang="zh-CN" sz="1400" b="0" i="1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t′</a:t>
                      </a:r>
                      <a:r>
                        <a:rPr lang="en-US" altLang="zh-CN" sz="1400" b="0" baseline="-2500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1 </a:t>
                      </a:r>
                      <a:r>
                        <a:rPr lang="en-US" altLang="zh-CN" sz="14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/ s</a:t>
                      </a:r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defTabSz="86360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FontTx/>
                      </a:pPr>
                      <a:r>
                        <a:rPr lang="el-GR" altLang="zh-CN" sz="14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Δ</a:t>
                      </a:r>
                      <a:r>
                        <a:rPr lang="en-US" altLang="zh-CN" sz="1400" b="0" i="1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t</a:t>
                      </a:r>
                      <a:r>
                        <a:rPr lang="en-US" altLang="zh-CN" sz="1400" b="0" baseline="-2500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2 </a:t>
                      </a:r>
                      <a:r>
                        <a:rPr lang="en-US" altLang="zh-CN" sz="1400" b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/ s</a:t>
                      </a:r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</a:tr>
              <a:tr h="379412"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zh-CN" altLang="en-US" sz="1400" b="0">
                          <a:solidFill>
                            <a:srgbClr val="000000"/>
                          </a:solidFill>
                        </a:rPr>
                        <a:t>滑块碰撞后分开</a:t>
                      </a:r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</a:tr>
              <a:tr h="381000"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zh-CN" altLang="en-US" sz="1400" b="0">
                          <a:solidFill>
                            <a:srgbClr val="000000"/>
                          </a:solidFill>
                        </a:rPr>
                        <a:t>滑块碰撞后粘连</a:t>
                      </a:r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</a:tr>
              <a:tr h="379412"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zh-CN" altLang="en-US" sz="1400" b="0">
                          <a:solidFill>
                            <a:srgbClr val="000000"/>
                          </a:solidFill>
                        </a:rPr>
                        <a:t>弹簧使静止滑块分开</a:t>
                      </a:r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41985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41986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41987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2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41988" name="矩形 1" title=""/>
          <p:cNvSpPr/>
          <p:nvPr>
            <p:custDataLst>
              <p:tags r:id="rId6"/>
            </p:custDataLst>
          </p:nvPr>
        </p:nvSpPr>
        <p:spPr>
          <a:xfrm>
            <a:off x="828615" y="548694"/>
            <a:ext cx="5806354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研究气垫导轨上滑块碰撞时的动量守恒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41989" name="文本框 22" title=""/>
          <p:cNvSpPr txBox="1">
            <a:spLocks noRot="1" noChangeAspect="1" noMove="1" noResize="1" noEditPoints="1" noAdjustHandles="1" noChangeArrowheads="1" noChangeShapeType="1" noTextEdit="1"/>
          </p:cNvSpPr>
          <p:nvPr>
            <p:custDataLst>
              <p:tags r:id="rId7"/>
            </p:custDataLst>
          </p:nvPr>
        </p:nvSpPr>
        <p:spPr>
          <a:xfrm>
            <a:off x="828111" y="1142428"/>
            <a:ext cx="7429311" cy="2343207"/>
          </a:xfrm>
          <a:prstGeom prst="rect">
            <a:avLst/>
          </a:prstGeom>
          <a:blipFill rotWithShape="0">
            <a:blip r:embed="rId8"/>
            <a:stretch>
              <a:fillRect l="-1" t="-3" r="-455" b="5"/>
            </a:stretch>
          </a:blipFill>
          <a:ln w="9525">
            <a:noFill/>
          </a:ln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43009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43010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43011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3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43012" name="矩形 1" title=""/>
          <p:cNvSpPr/>
          <p:nvPr>
            <p:custDataLst>
              <p:tags r:id="rId6"/>
            </p:custDataLst>
          </p:nvPr>
        </p:nvSpPr>
        <p:spPr>
          <a:xfrm>
            <a:off x="828615" y="548694"/>
            <a:ext cx="5483462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研究斜槽末端小球碰撞时的动量守恒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43013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429311" cy="157305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．实验器材：</a:t>
            </a:r>
            <a:endParaRPr lang="en-US" altLang="zh-CN" sz="1500">
              <a:latin typeface="Arial" pitchFamily="34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　　天平，两个大小相等、质量不同的小球，末端水平的斜槽，白纸，复写纸，刻度尺，重垂线，支架，圆规。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．物理量的测量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）两个小球的质量：可以用天平直接测量；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）两个小球的速度：可以通过平抛运动的知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识求出两球碰撞前后的速度。</a:t>
            </a:r>
            <a:endParaRPr lang="en-US" altLang="zh-CN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pic>
        <p:nvPicPr>
          <p:cNvPr id="43014" name="图片 2" title="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153025" y="2568575"/>
            <a:ext cx="3105150" cy="2297113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44033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44034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44035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3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44036" name="矩形 1" title=""/>
          <p:cNvSpPr/>
          <p:nvPr>
            <p:custDataLst>
              <p:tags r:id="rId6"/>
            </p:custDataLst>
          </p:nvPr>
        </p:nvSpPr>
        <p:spPr>
          <a:xfrm>
            <a:off x="828615" y="548694"/>
            <a:ext cx="5483462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研究斜槽末端小球碰撞时的动量守恒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44037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429311" cy="3774634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．物理量的测量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宋体" pitchFamily="2" charset="-122"/>
                <a:sym typeface="宋体" pitchFamily="2" charset="-122"/>
              </a:rPr>
              <a:t>思考：一定要用水平位移和下落高度求出各小球碰撞前后的速度吗？</a:t>
            </a:r>
            <a:endParaRPr lang="zh-CN" altLang="en-US" sz="1500">
              <a:latin typeface="Arial" pitchFamily="34" charset="0"/>
              <a:ea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　　设小球下落的时间为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t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，质量为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的入射小球碰前的速度为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，碰撞后入射小球的速度为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′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，被碰小球的速度为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′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，如图所示，则有：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200000"/>
              </a:lnSpc>
            </a:pP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OP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t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endParaRPr lang="en-US" altLang="zh-CN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200000"/>
              </a:lnSpc>
            </a:pP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OM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′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t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′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200000"/>
              </a:lnSpc>
            </a:pP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ON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′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t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′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所以验证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mv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v′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＋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′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，可以转化为验证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OP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OM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＋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ON</a:t>
            </a:r>
            <a:endParaRPr lang="en-US" altLang="zh-CN" sz="1500" i="1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pic>
        <p:nvPicPr>
          <p:cNvPr id="44038" name="21H56.eps" title=""/>
          <p:cNvPicPr/>
          <p:nvPr>
            <p:custDataLst>
              <p:tags r:id="rId9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18000"/>
          </a:blip>
          <a:stretch>
            <a:fillRect/>
          </a:stretch>
        </p:blipFill>
        <p:spPr>
          <a:xfrm>
            <a:off x="5676900" y="2857500"/>
            <a:ext cx="2724150" cy="2014538"/>
          </a:xfrm>
          <a:prstGeom prst="rect">
            <a:avLst/>
          </a:prstGeom>
          <a:noFill/>
          <a:ln>
            <a:noFill/>
            <a:miter lim="800000"/>
          </a:ln>
        </p:spPr>
      </p:pic>
      <p:graphicFrame>
        <p:nvGraphicFramePr>
          <p:cNvPr id="44039" name="对象 3" title="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2171700" y="2716213"/>
          <a:ext cx="336550" cy="471487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8" r:id="rId11" imgW="336550" imgH="471487" progId="Equation.KSEE3">
                  <p:embed/>
                </p:oleObj>
              </mc:Choice>
              <mc:Fallback>
                <p:oleObj r:id="rId11" imgW="336550" imgH="471487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2171700" y="2716213"/>
                        <a:ext cx="336550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0" name="对象 4" title=""/>
          <p:cNvGraphicFramePr>
            <a:graphicFrameLocks noChangeAspect="1"/>
          </p:cNvGraphicFramePr>
          <p:nvPr>
            <p:custDataLst>
              <p:tags r:id="rId13"/>
            </p:custDataLst>
          </p:nvPr>
        </p:nvGraphicFramePr>
        <p:xfrm>
          <a:off x="2239963" y="3187700"/>
          <a:ext cx="403225" cy="471488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39" r:id="rId14" imgW="403225" imgH="471488" progId="Equation.KSEE3">
                  <p:embed/>
                </p:oleObj>
              </mc:Choice>
              <mc:Fallback>
                <p:oleObj r:id="rId14" imgW="403225" imgH="471488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2239963" y="3187700"/>
                        <a:ext cx="403225" cy="471488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1" name="对象 5" title=""/>
          <p:cNvGraphicFramePr>
            <a:graphicFrameLocks noChangeAspect="1"/>
          </p:cNvGraphicFramePr>
          <p:nvPr>
            <p:custDataLst>
              <p:tags r:id="rId16"/>
            </p:custDataLst>
          </p:nvPr>
        </p:nvGraphicFramePr>
        <p:xfrm>
          <a:off x="2265363" y="3659188"/>
          <a:ext cx="352425" cy="471487"/>
        </p:xfrm>
        <a:graphic>
          <a:graphicData uri="http://schemas.openxmlformats.org/presentationml/2006/ole">
            <mc:AlternateContent>
              <mc:Choice xmlns:v="urn:schemas-microsoft-com:vml" Requires="v">
                <p:oleObj spid="_x0000_s1040" r:id="rId17" imgW="352425" imgH="471487" progId="Equation.KSEE3">
                  <p:embed/>
                </p:oleObj>
              </mc:Choice>
              <mc:Fallback>
                <p:oleObj r:id="rId17" imgW="352425" imgH="471487" progId="Equation.KSEE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265363" y="3659188"/>
                        <a:ext cx="352425" cy="471487"/>
                      </a:xfrm>
                      <a:prstGeom prst="rect">
                        <a:avLst/>
                      </a:prstGeom>
                      <a:noFill/>
                      <a:ln>
                        <a:noFill/>
                        <a:miter lim="800000"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45057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45058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45059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3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45060" name="矩形 1" title=""/>
          <p:cNvSpPr/>
          <p:nvPr>
            <p:custDataLst>
              <p:tags r:id="rId6"/>
            </p:custDataLst>
          </p:nvPr>
        </p:nvSpPr>
        <p:spPr>
          <a:xfrm>
            <a:off x="828615" y="548694"/>
            <a:ext cx="5483462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研究斜槽末端小球碰撞时的动量守恒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45061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429311" cy="350246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．实验步骤</a:t>
            </a:r>
            <a:endParaRPr lang="zh-CN" altLang="en-US" sz="14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用天平测量两小球的质量 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430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、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430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 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，记录到数据表格中；</a:t>
            </a:r>
            <a:endParaRPr lang="en-US" altLang="zh-CN" sz="1400">
              <a:latin typeface="Times New Roman" pitchFamily="18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安装好实验装置，斜槽末端点必须保持水平；</a:t>
            </a:r>
            <a:endParaRPr lang="en-US" altLang="zh-CN" sz="1400">
              <a:latin typeface="Times New Roman" pitchFamily="18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在桌面上铺好一张白纸固定好，然后在白纸上固定一张复写纸；</a:t>
            </a:r>
            <a:endParaRPr lang="en-US" altLang="zh-CN" sz="1400">
              <a:latin typeface="Times New Roman" pitchFamily="18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4</a:t>
            </a: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在白纸上记下，重垂线所指的位置 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 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点；</a:t>
            </a:r>
            <a:endParaRPr lang="en-US" altLang="zh-CN" sz="1400">
              <a:latin typeface="Times New Roman" pitchFamily="18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5</a:t>
            </a: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先不放被碰小球，让入射小球从同一高度静止滚下，重复十次，然后利用圆规将白纸上小球落点的印记尽可能画在同一圆中，标出圆心 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P 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点 。</a:t>
            </a:r>
            <a:endParaRPr lang="en-US" altLang="zh-CN" sz="1400">
              <a:latin typeface="Times New Roman" pitchFamily="18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6</a:t>
            </a: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将被碰小球放在斜槽末端点，然后让入射小球从刚才的高度静止滚下，重复十次，同理标出入射小球落点的圆心</a:t>
            </a:r>
            <a:r>
              <a:rPr lang="zh-CN" altLang="en-US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 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和被碰小球落点的圆心 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N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；</a:t>
            </a:r>
            <a:endParaRPr lang="zh-CN" altLang="en-US" sz="14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7</a:t>
            </a:r>
            <a:r>
              <a:rPr lang="zh-CN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用刻度尺分别测量，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点到 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、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P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、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N 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的距离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OM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、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OP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、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ON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，记录到数据表格中 。</a:t>
            </a:r>
            <a:endParaRPr lang="zh-CN" altLang="en-US" sz="1400" i="1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46081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46082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46083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3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46084" name="矩形 1" title=""/>
          <p:cNvSpPr/>
          <p:nvPr>
            <p:custDataLst>
              <p:tags r:id="rId6"/>
            </p:custDataLst>
          </p:nvPr>
        </p:nvSpPr>
        <p:spPr>
          <a:xfrm>
            <a:off x="828615" y="548694"/>
            <a:ext cx="5483462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研究斜槽末端小球碰撞时的动量守恒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46085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429311" cy="186992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zh-CN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实验前请思考：</a:t>
            </a:r>
            <a:endParaRPr lang="zh-CN" altLang="zh-CN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）如何判断斜槽的末端已经水平？</a:t>
            </a:r>
            <a:endParaRPr lang="zh-CN" altLang="zh-CN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）两个小球的质量有无要求？哪个应作为被碰小球？</a:t>
            </a:r>
            <a:endParaRPr lang="zh-CN" altLang="zh-CN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）为什么入射小球要从同一高度释放？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4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）实验过程中实验桌、斜槽、白纸的位置可以变动吗？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27649" name="椭圆 18" title="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179388" y="1731963"/>
            <a:ext cx="2557462" cy="2460625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 w="31750">
            <a:solidFill>
              <a:schemeClr val="bg1"/>
            </a:solidFill>
            <a:round/>
          </a:ln>
        </p:spPr>
        <p:txBody>
          <a:bodyPr anchor="ctr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endParaRPr lang="zh-CN" altLang="en-US" sz="1600">
              <a:solidFill>
                <a:srgbClr val="FFFFFF"/>
              </a:solidFill>
              <a:latin typeface="Source Han Serif SC" pitchFamily="18" charset="-122"/>
              <a:ea typeface="Source Han Serif SC" pitchFamily="18" charset="-122"/>
              <a:sym typeface="Source Han Serif SC" pitchFamily="18" charset="-122"/>
            </a:endParaRPr>
          </a:p>
        </p:txBody>
      </p:sp>
      <p:sp>
        <p:nvSpPr>
          <p:cNvPr id="27650" name="文本框 7" title=""/>
          <p:cNvSpPr txBox="1"/>
          <p:nvPr>
            <p:custDataLst>
              <p:tags r:id="rId5"/>
            </p:custDataLst>
          </p:nvPr>
        </p:nvSpPr>
        <p:spPr>
          <a:xfrm>
            <a:off x="563106" y="513454"/>
            <a:ext cx="1790674" cy="903275"/>
          </a:xfrm>
          <a:prstGeom prst="rect">
            <a:avLst/>
          </a:prstGeom>
          <a:noFill/>
        </p:spPr>
        <p:txBody>
          <a:bodyPr wrap="none" rtlCol="0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4500" spc="-150">
                <a:solidFill>
                  <a:schemeClr val="bg1"/>
                </a:solidFill>
                <a:latin typeface="Times New Roman" pitchFamily="18" charset="0"/>
                <a:ea typeface="微软雅黑" panose="020b0503020204020204" charset="-122"/>
              </a:rPr>
              <a:t>目 录</a:t>
            </a:r>
            <a:endParaRPr lang="zh-CN" altLang="en-US" sz="4500">
              <a:solidFill>
                <a:schemeClr val="bg1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27651" name="椭圆 1" title=""/>
          <p:cNvSpPr/>
          <p:nvPr>
            <p:custDataLst>
              <p:tags r:id="rId6"/>
            </p:custDataLst>
          </p:nvPr>
        </p:nvSpPr>
        <p:spPr>
          <a:xfrm>
            <a:off x="3743270" y="852971"/>
            <a:ext cx="642929" cy="642929"/>
          </a:xfrm>
          <a:prstGeom prst="ellipse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zh-CN" sz="2400" strike="noStrike" noProof="1">
                <a:latin typeface="Times New Roman" pitchFamily="18" charset="0"/>
                <a:ea typeface="微软雅黑" panose="020b0503020204020204" charset="-122"/>
              </a:rPr>
              <a:t>1</a:t>
            </a:r>
            <a:endParaRPr lang="en-US" altLang="zh-CN" sz="2400" strike="noStrike" noProof="1"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27652" name="椭圆 8" title=""/>
          <p:cNvSpPr/>
          <p:nvPr>
            <p:custDataLst>
              <p:tags r:id="rId7"/>
            </p:custDataLst>
          </p:nvPr>
        </p:nvSpPr>
        <p:spPr>
          <a:xfrm>
            <a:off x="3743270" y="4148578"/>
            <a:ext cx="642929" cy="642630"/>
          </a:xfrm>
          <a:prstGeom prst="ellipse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zh-CN" sz="2400" strike="noStrike" noProof="1"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</a:rPr>
              <a:t>3</a:t>
            </a:r>
            <a:endParaRPr lang="en-US" altLang="zh-CN" sz="2400" strike="noStrike" noProof="1">
              <a:latin typeface="Times New Roman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7653" name="文本框 9" title=""/>
          <p:cNvSpPr txBox="1"/>
          <p:nvPr>
            <p:custDataLst>
              <p:tags r:id="rId8"/>
            </p:custDataLst>
          </p:nvPr>
        </p:nvSpPr>
        <p:spPr>
          <a:xfrm>
            <a:off x="4679950" y="954088"/>
            <a:ext cx="38227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2400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实验思路</a:t>
            </a:r>
            <a:endParaRPr lang="zh-CN" altLang="en-US" sz="2400">
              <a:solidFill>
                <a:schemeClr val="bg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7654" name="文本框 12" title=""/>
          <p:cNvSpPr txBox="1"/>
          <p:nvPr>
            <p:custDataLst>
              <p:tags r:id="rId9"/>
            </p:custDataLst>
          </p:nvPr>
        </p:nvSpPr>
        <p:spPr>
          <a:xfrm>
            <a:off x="4679950" y="4248150"/>
            <a:ext cx="38227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2400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小结和练习</a:t>
            </a:r>
            <a:endParaRPr lang="zh-CN" altLang="en-US" sz="2400">
              <a:solidFill>
                <a:schemeClr val="bg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7655" name="椭圆 5" title=""/>
          <p:cNvSpPr/>
          <p:nvPr>
            <p:custDataLst>
              <p:tags r:id="rId10"/>
            </p:custDataLst>
          </p:nvPr>
        </p:nvSpPr>
        <p:spPr>
          <a:xfrm>
            <a:off x="3743270" y="2500924"/>
            <a:ext cx="642929" cy="642630"/>
          </a:xfrm>
          <a:prstGeom prst="ellipse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r>
              <a:rPr lang="en-US" altLang="zh-CN" sz="2400" strike="noStrike" noProof="1"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</a:rPr>
              <a:t>2</a:t>
            </a:r>
            <a:endParaRPr lang="en-US" altLang="zh-CN" sz="2400" strike="noStrike" noProof="1">
              <a:latin typeface="Times New Roman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27656" name="文本框 10" title=""/>
          <p:cNvSpPr txBox="1"/>
          <p:nvPr>
            <p:custDataLst>
              <p:tags r:id="rId11"/>
            </p:custDataLst>
          </p:nvPr>
        </p:nvSpPr>
        <p:spPr>
          <a:xfrm>
            <a:off x="4679950" y="2600325"/>
            <a:ext cx="382270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2400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rPr>
              <a:t>实验过程</a:t>
            </a:r>
            <a:endParaRPr lang="zh-CN" altLang="en-US" sz="2400">
              <a:solidFill>
                <a:schemeClr val="bg1"/>
              </a:solidFill>
              <a:latin typeface="Times New Roman" pitchFamily="18" charset="0"/>
              <a:ea typeface="宋体" pitchFamily="2" charset="-122"/>
            </a:endParaRP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47105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47106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47107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3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47108" name="矩形 1" title=""/>
          <p:cNvSpPr/>
          <p:nvPr>
            <p:custDataLst>
              <p:tags r:id="rId6"/>
            </p:custDataLst>
          </p:nvPr>
        </p:nvSpPr>
        <p:spPr>
          <a:xfrm>
            <a:off x="828615" y="548694"/>
            <a:ext cx="5483462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研究斜槽末端小球碰撞时的动量守恒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47109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429311" cy="3041784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4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．实验数据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5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．数据处理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　　因为小球的下落高度相同，因此飞行时间相同，小球碰撞后的速度之比就等它们落地时飞行的水平距离之比，只要验证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x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x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＋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x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即可。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graphicFrame>
        <p:nvGraphicFramePr>
          <p:cNvPr id="47110" name="表格 2" title=""/>
          <p:cNvGraphicFramePr>
            <a:graphicFrameLocks noGrp="1"/>
          </p:cNvGraphicFramePr>
          <p:nvPr>
            <p:custDataLst>
              <p:tags r:id="rId8"/>
            </p:custDataLst>
          </p:nvPr>
        </p:nvGraphicFramePr>
        <p:xfrm>
          <a:off x="828675" y="1765300"/>
          <a:ext cx="7429500" cy="1001712"/>
        </p:xfrm>
        <a:graphic>
          <a:graphicData uri="http://schemas.openxmlformats.org/drawingml/2006/table">
            <a:tbl>
              <a:tblPr/>
              <a:tblGrid>
                <a:gridCol w="1485900"/>
                <a:gridCol w="1485900"/>
                <a:gridCol w="1485900"/>
                <a:gridCol w="1485900"/>
                <a:gridCol w="1485900"/>
              </a:tblGrid>
              <a:tr h="555625"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zh-CN" altLang="en-US" sz="1500" b="0">
                          <a:solidFill>
                            <a:srgbClr val="000000"/>
                          </a:solidFill>
                        </a:rPr>
                        <a:t>入射小球质量</a:t>
                      </a:r>
                      <a:endParaRPr lang="en-US" altLang="zh-CN" sz="1500" b="0">
                        <a:solidFill>
                          <a:srgbClr val="000000"/>
                        </a:solidFill>
                      </a:endParaRPr>
                    </a:p>
                    <a:p>
                      <a:pPr lvl="0" algn="ctr" fontAlgn="base"/>
                      <a:r>
                        <a:rPr lang="en-US" altLang="zh-CN" sz="1500" b="0" i="1">
                          <a:solidFill>
                            <a:srgbClr val="000000"/>
                          </a:solidFill>
                        </a:rPr>
                        <a:t>m</a:t>
                      </a:r>
                      <a:r>
                        <a:rPr lang="en-US" altLang="zh-CN" sz="1500" b="0" baseline="-25000">
                          <a:solidFill>
                            <a:srgbClr val="000000"/>
                          </a:solidFill>
                        </a:rPr>
                        <a:t>1 </a:t>
                      </a:r>
                      <a:r>
                        <a:rPr lang="en-US" altLang="zh-CN" sz="1500" b="0">
                          <a:solidFill>
                            <a:srgbClr val="000000"/>
                          </a:solidFill>
                        </a:rPr>
                        <a:t>/ kg</a:t>
                      </a:r>
                      <a:endParaRPr lang="zh-CN" altLang="en-US" sz="15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zh-CN" altLang="en-US" sz="1500" b="0">
                          <a:solidFill>
                            <a:srgbClr val="000000"/>
                          </a:solidFill>
                        </a:rPr>
                        <a:t>被碰小球质量</a:t>
                      </a:r>
                      <a:endParaRPr lang="en-US" altLang="zh-CN" sz="1500" b="0">
                        <a:solidFill>
                          <a:srgbClr val="000000"/>
                        </a:solidFill>
                      </a:endParaRPr>
                    </a:p>
                    <a:p>
                      <a:pPr lvl="0" algn="ctr" fontAlgn="base"/>
                      <a:r>
                        <a:rPr lang="en-US" altLang="zh-CN" sz="1500" b="0" i="1">
                          <a:solidFill>
                            <a:srgbClr val="000000"/>
                          </a:solidFill>
                        </a:rPr>
                        <a:t>m</a:t>
                      </a:r>
                      <a:r>
                        <a:rPr lang="en-US" altLang="zh-CN" sz="1500" b="0" baseline="-25000">
                          <a:solidFill>
                            <a:srgbClr val="000000"/>
                          </a:solidFill>
                        </a:rPr>
                        <a:t>2 </a:t>
                      </a:r>
                      <a:r>
                        <a:rPr lang="en-US" altLang="zh-CN" sz="1500" b="0">
                          <a:solidFill>
                            <a:srgbClr val="000000"/>
                          </a:solidFill>
                        </a:rPr>
                        <a:t>/ kg</a:t>
                      </a:r>
                      <a:endParaRPr lang="zh-CN" altLang="en-US" sz="15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en-US" altLang="zh-CN" sz="1500" b="0" i="1">
                          <a:solidFill>
                            <a:srgbClr val="000000"/>
                          </a:solidFill>
                        </a:rPr>
                        <a:t>OM </a:t>
                      </a:r>
                      <a:r>
                        <a:rPr lang="zh-CN" altLang="en-US" sz="1500" b="0">
                          <a:solidFill>
                            <a:srgbClr val="000000"/>
                          </a:solidFill>
                        </a:rPr>
                        <a:t>的长度</a:t>
                      </a:r>
                      <a:endParaRPr lang="en-US" altLang="zh-CN" sz="1500" b="0">
                        <a:solidFill>
                          <a:srgbClr val="000000"/>
                        </a:solidFill>
                      </a:endParaRPr>
                    </a:p>
                    <a:p>
                      <a:pPr lvl="0" algn="ctr" fontAlgn="base"/>
                      <a:r>
                        <a:rPr lang="en-US" altLang="zh-CN" sz="1500" b="0" i="1">
                          <a:solidFill>
                            <a:srgbClr val="000000"/>
                          </a:solidFill>
                        </a:rPr>
                        <a:t>x</a:t>
                      </a:r>
                      <a:r>
                        <a:rPr lang="en-US" altLang="zh-CN" sz="1500" b="0" baseline="-25000">
                          <a:solidFill>
                            <a:srgbClr val="000000"/>
                          </a:solidFill>
                        </a:rPr>
                        <a:t>1 </a:t>
                      </a:r>
                      <a:r>
                        <a:rPr lang="en-US" altLang="zh-CN" sz="1500" b="0">
                          <a:solidFill>
                            <a:srgbClr val="000000"/>
                          </a:solidFill>
                        </a:rPr>
                        <a:t>/cm</a:t>
                      </a:r>
                      <a:endParaRPr lang="zh-CN" altLang="en-US" sz="15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en-US" altLang="zh-CN" sz="1500" b="0" i="1">
                          <a:solidFill>
                            <a:srgbClr val="000000"/>
                          </a:solidFill>
                        </a:rPr>
                        <a:t>OP </a:t>
                      </a:r>
                      <a:r>
                        <a:rPr lang="zh-CN" altLang="en-US" sz="1500" b="0">
                          <a:solidFill>
                            <a:srgbClr val="000000"/>
                          </a:solidFill>
                        </a:rPr>
                        <a:t>的长度</a:t>
                      </a:r>
                      <a:endParaRPr lang="en-US" altLang="zh-CN" sz="1500" b="0">
                        <a:solidFill>
                          <a:srgbClr val="000000"/>
                        </a:solidFill>
                      </a:endParaRPr>
                    </a:p>
                    <a:p>
                      <a:pPr lvl="0" algn="ctr" fontAlgn="base"/>
                      <a:r>
                        <a:rPr lang="en-US" altLang="zh-CN" sz="1500" b="0" i="1">
                          <a:solidFill>
                            <a:srgbClr val="000000"/>
                          </a:solidFill>
                        </a:rPr>
                        <a:t>x</a:t>
                      </a:r>
                      <a:r>
                        <a:rPr lang="en-US" altLang="zh-CN" sz="1500" b="0" baseline="-25000">
                          <a:solidFill>
                            <a:srgbClr val="000000"/>
                          </a:solidFill>
                        </a:rPr>
                        <a:t>2 </a:t>
                      </a:r>
                      <a:r>
                        <a:rPr lang="en-US" altLang="zh-CN" sz="1500" b="0">
                          <a:solidFill>
                            <a:srgbClr val="000000"/>
                          </a:solidFill>
                        </a:rPr>
                        <a:t>/cm</a:t>
                      </a:r>
                      <a:endParaRPr lang="zh-CN" altLang="en-US" sz="15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r>
                        <a:rPr lang="en-US" altLang="zh-CN" sz="1500" b="0" i="1">
                          <a:solidFill>
                            <a:srgbClr val="000000"/>
                          </a:solidFill>
                        </a:rPr>
                        <a:t>ON </a:t>
                      </a:r>
                      <a:r>
                        <a:rPr lang="zh-CN" altLang="en-US" sz="1500" b="0">
                          <a:solidFill>
                            <a:srgbClr val="000000"/>
                          </a:solidFill>
                        </a:rPr>
                        <a:t>的长度</a:t>
                      </a:r>
                      <a:endParaRPr lang="en-US" altLang="zh-CN" sz="1500" b="0">
                        <a:solidFill>
                          <a:srgbClr val="000000"/>
                        </a:solidFill>
                      </a:endParaRPr>
                    </a:p>
                    <a:p>
                      <a:pPr lvl="0" algn="ctr" fontAlgn="base"/>
                      <a:r>
                        <a:rPr lang="en-US" altLang="zh-CN" sz="1500" b="0" i="1">
                          <a:solidFill>
                            <a:srgbClr val="000000"/>
                          </a:solidFill>
                        </a:rPr>
                        <a:t>x</a:t>
                      </a:r>
                      <a:r>
                        <a:rPr lang="en-US" altLang="zh-CN" sz="1500" b="0" baseline="-25000">
                          <a:solidFill>
                            <a:srgbClr val="000000"/>
                          </a:solidFill>
                        </a:rPr>
                        <a:t>3 </a:t>
                      </a:r>
                      <a:r>
                        <a:rPr lang="en-US" altLang="zh-CN" sz="1500" b="0">
                          <a:solidFill>
                            <a:srgbClr val="000000"/>
                          </a:solidFill>
                        </a:rPr>
                        <a:t>/cm</a:t>
                      </a:r>
                      <a:endParaRPr lang="zh-CN" altLang="en-US" sz="15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F3F9FA"/>
                    </a:solidFill>
                  </a:tcPr>
                </a:tc>
              </a:tr>
              <a:tr h="446088"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5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5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5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5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  <a:tc>
                  <a:txBody>
                    <a:bodyPr vert="horz" wrap="square" lIns="72579" tIns="36289" rIns="72579" bIns="36289" anchor="ctr" anchorCtr="0"/>
                    <a:lstStyle>
                      <a:defPPr>
                        <a:defRPr lang="zh-CN"/>
                      </a:defPPr>
                      <a:lvl1pPr marL="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4572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9144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3716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1828800" indent="0" algn="l" defTabSz="914400" rtl="0" eaLnBrk="1" fontAlgn="base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lang="zh-CN" altLang="en-US" sz="1800" b="1" i="0" u="none" baseline="0"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</a:lstStyle>
                    <a:p>
                      <a:pPr lvl="0" algn="ctr" fontAlgn="base"/>
                      <a:endParaRPr lang="zh-CN" altLang="en-US" sz="1500" b="0">
                        <a:solidFill>
                          <a:srgbClr val="000000"/>
                        </a:solidFill>
                      </a:endParaRPr>
                    </a:p>
                  </a:txBody>
                  <a:tcPr marL="72579" marR="72579" marT="36289" marB="36289" anchor="ctr">
                    <a:lnL w="12700">
                      <a:solidFill>
                        <a:srgbClr val="BBE0E3"/>
                      </a:solidFill>
                      <a:miter lim="800000"/>
                    </a:lnL>
                    <a:lnR w="12700">
                      <a:solidFill>
                        <a:srgbClr val="BBE0E3"/>
                      </a:solidFill>
                      <a:miter lim="800000"/>
                    </a:lnR>
                    <a:lnT w="12700">
                      <a:solidFill>
                        <a:srgbClr val="BBE0E3"/>
                      </a:solidFill>
                      <a:miter lim="800000"/>
                    </a:lnT>
                    <a:lnB w="12700">
                      <a:solidFill>
                        <a:srgbClr val="BBE0E3"/>
                      </a:solidFill>
                      <a:miter lim="800000"/>
                    </a:lnB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48129" name="TextBox 48" title=""/>
          <p:cNvSpPr txBox="1"/>
          <p:nvPr>
            <p:custDataLst>
              <p:tags r:id="rId3"/>
            </p:custDataLst>
          </p:nvPr>
        </p:nvSpPr>
        <p:spPr>
          <a:xfrm>
            <a:off x="3016704" y="2575976"/>
            <a:ext cx="5144514" cy="560705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wrap="square" lIns="68582" tIns="34290" rIns="68582" bIns="34290" rtlCol="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defTabSz="685800" fontAlgn="base" hangingPunct="0">
              <a:buClrTx/>
              <a:buFontTx/>
            </a:pPr>
            <a:r>
              <a:rPr lang="zh-CN" altLang="en-US" sz="3200" spc="6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小结和练习</a:t>
            </a:r>
            <a:endParaRPr lang="zh-CN" altLang="en-US" sz="32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48130" name="TextBox 48" title=""/>
          <p:cNvSpPr txBox="1"/>
          <p:nvPr>
            <p:custDataLst>
              <p:tags r:id="rId4"/>
            </p:custDataLst>
          </p:nvPr>
        </p:nvSpPr>
        <p:spPr>
          <a:xfrm>
            <a:off x="1291281" y="2100644"/>
            <a:ext cx="1607938" cy="745490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wrap="square" lIns="68582" tIns="34290" rIns="68582" bIns="34290" rtlCol="0">
            <a:spAutoFit/>
          </a:bodyPr>
          <a:lstStyle/>
          <a:p>
            <a:pPr marR="0" algn="ctr" defTabSz="685165" fontAlgn="auto">
              <a:buClrTx/>
              <a:buSzTx/>
              <a:buFontTx/>
              <a:buNone/>
              <a:defRPr/>
            </a:pPr>
            <a:r>
              <a:rPr kumimoji="0" lang="en-US" altLang="zh-CN" sz="4400" strike="noStrike" kern="1200" cap="none" spc="600" normalizeH="0" baseline="0" noProof="0">
                <a:solidFill>
                  <a:schemeClr val="accent1"/>
                </a:solidFill>
                <a:latin typeface="Times New Roman" pitchFamily="18" charset="0"/>
                <a:ea typeface="微软雅黑" panose="020b0503020204020204" charset="-122"/>
                <a:cs typeface="Aparajita" pitchFamily="34" charset="0"/>
              </a:rPr>
              <a:t>03</a:t>
            </a:r>
            <a:endParaRPr kumimoji="0" lang="en-US" altLang="zh-CN" sz="4400" strike="noStrike" kern="1200" cap="none" spc="600" normalizeH="0" baseline="0" noProof="0">
              <a:solidFill>
                <a:schemeClr val="accent1"/>
              </a:solidFill>
              <a:latin typeface="Times New Roman" pitchFamily="18" charset="0"/>
              <a:ea typeface="微软雅黑" panose="020b0503020204020204" charset="-122"/>
              <a:cs typeface="Aparajita" pitchFamily="34" charset="0"/>
            </a:endParaRPr>
          </a:p>
        </p:txBody>
      </p: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49153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49154" name="燕尾形 7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49155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1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49156" name="矩形 9" title=""/>
          <p:cNvSpPr/>
          <p:nvPr>
            <p:custDataLst>
              <p:tags r:id="rId6"/>
            </p:custDataLst>
          </p:nvPr>
        </p:nvSpPr>
        <p:spPr>
          <a:xfrm>
            <a:off x="828615" y="547182"/>
            <a:ext cx="991538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小结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49157" name="文本框 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761463" cy="302514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1．前提条件：碰撞的两物体应保证</a:t>
            </a:r>
            <a:r>
              <a:rPr lang="zh-CN" sz="1585">
                <a:latin typeface="微软雅黑" charset="-122"/>
                <a:ea typeface="微软雅黑" panose="020b0503020204020204" charset="-122"/>
                <a:sym typeface="宋体" pitchFamily="2" charset="-122"/>
              </a:rPr>
              <a:t>“水平</a:t>
            </a:r>
            <a:r>
              <a:rPr lang="zh-CN" sz="1500">
                <a:latin typeface="微软雅黑" charset="-122"/>
                <a:ea typeface="微软雅黑" panose="020b0503020204020204" charset="-122"/>
                <a:sym typeface="宋体" pitchFamily="2" charset="-122"/>
              </a:rPr>
              <a:t>”和“正碰”</a:t>
            </a:r>
            <a:r>
              <a:rPr lang="zh-CN" altLang="zh-CN" sz="15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。</a:t>
            </a:r>
            <a:endParaRPr lang="zh-CN" sz="1500">
              <a:latin typeface="Times New Roman" pitchFamily="18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2．</a:t>
            </a:r>
            <a:r>
              <a:rPr lang="zh-CN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注意事项</a:t>
            </a:r>
            <a:r>
              <a:rPr 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：</a:t>
            </a:r>
            <a:endParaRPr lang="zh-CN" sz="1500">
              <a:latin typeface="Times New Roman" pitchFamily="18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若利用气垫导轨进行验证，调整气垫导轨时，应注意利用水平仪确保导轨水平</a:t>
            </a:r>
            <a:r>
              <a:rPr lang="zh-CN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；</a:t>
            </a:r>
            <a:endParaRPr lang="zh-CN" sz="1500">
              <a:latin typeface="Times New Roman" pitchFamily="18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若利用平抛运动规律进行验证：</a:t>
            </a:r>
            <a:endParaRPr lang="zh-CN" sz="1500">
              <a:latin typeface="Times New Roman" pitchFamily="18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①斜槽末端的切线必须水平；</a:t>
            </a:r>
            <a:endParaRPr lang="zh-CN" sz="1500">
              <a:latin typeface="Times New Roman" pitchFamily="18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②入射小球每次都必须从斜槽同一高度由静止释放；</a:t>
            </a:r>
            <a:endParaRPr lang="zh-CN" sz="1500">
              <a:latin typeface="Times New Roman" pitchFamily="18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③选质量较大的小球作为入射小球；</a:t>
            </a:r>
            <a:endParaRPr lang="zh-CN" sz="1500">
              <a:latin typeface="Times New Roman" pitchFamily="18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④实验过程中实验桌、斜槽、记录的白纸的位置要始终保持不变．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50177" name="文本框 22" title=""/>
          <p:cNvSpPr txBox="1"/>
          <p:nvPr>
            <p:custDataLst>
              <p:tags r:id="rId3"/>
            </p:custDataLst>
          </p:nvPr>
        </p:nvSpPr>
        <p:spPr>
          <a:xfrm>
            <a:off x="828615" y="1142428"/>
            <a:ext cx="7429815" cy="4014046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marL="0" lvl="0" indent="0" algn="just" hangingPunct="0">
              <a:lnSpc>
                <a:spcPct val="150000"/>
              </a:lnSpc>
            </a:pP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．小佳同学用气垫导轨验证动量守恒定律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实验装置如图甲所示。</a:t>
            </a:r>
            <a:endParaRPr lang="zh-CN" altLang="en-US" sz="14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marL="0" lvl="0" indent="0" algn="just" hangingPunct="0">
              <a:lnSpc>
                <a:spcPct val="150000"/>
              </a:lnSpc>
            </a:pPr>
            <a:endParaRPr lang="en-US" altLang="zh-CN" sz="14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marL="0" lvl="0" indent="0" algn="just" hangingPunct="0">
              <a:lnSpc>
                <a:spcPct val="150000"/>
              </a:lnSpc>
            </a:pPr>
            <a:endParaRPr lang="en-US" altLang="zh-CN" sz="14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marL="0" lvl="0" indent="0" algn="just" hangingPunct="0">
              <a:lnSpc>
                <a:spcPct val="150000"/>
              </a:lnSpc>
            </a:pPr>
            <a:endParaRPr lang="zh-CN" altLang="en-US" sz="14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marL="0" lvl="0" indent="0" algn="just" hangingPunct="0">
              <a:lnSpc>
                <a:spcPct val="150000"/>
              </a:lnSpc>
            </a:pPr>
            <a:endParaRPr lang="zh-CN" altLang="en-US" sz="14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marL="0" lvl="0" indent="0" algn="just" hangingPunct="0">
              <a:lnSpc>
                <a:spcPct val="150000"/>
              </a:lnSpc>
            </a:pPr>
            <a:endParaRPr lang="zh-CN" altLang="en-US" sz="14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marL="0" lvl="0" indent="0" algn="just" hangingPunct="0">
              <a:lnSpc>
                <a:spcPct val="150000"/>
              </a:lnSpc>
            </a:pPr>
            <a:endParaRPr lang="zh-CN" altLang="en-US" sz="14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marL="0" lvl="0" indent="0" algn="just" hangingPunct="0">
              <a:lnSpc>
                <a:spcPct val="150000"/>
              </a:lnSpc>
            </a:pP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）该同学用螺旋测微器测量遮光条的宽度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d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，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示数如图乙所示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可知遮光条的宽度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d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__________cm，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随后将两块宽度均为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430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d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的遮光条安装到两滑块上。</a:t>
            </a:r>
            <a:r>
              <a:rPr lang="en-US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 </a:t>
            </a:r>
            <a:endParaRPr lang="en-US" altLang="en-US" sz="14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marL="0" lvl="0" indent="0" algn="just" hangingPunct="0">
              <a:lnSpc>
                <a:spcPct val="150000"/>
              </a:lnSpc>
            </a:pP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）安装好气垫导轨和光电门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接通气源后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在导轨上轻放一个滑块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轻推滑块使滑块获得一个初速度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使它从轨道左端向右运动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若滑块通过光电门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1 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的时间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__________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（选填</a:t>
            </a:r>
            <a:r>
              <a:rPr lang="en-US" altLang="zh-CN" sz="1430">
                <a:latin typeface="微软雅黑" charset="-122"/>
                <a:ea typeface="微软雅黑" panose="020b0503020204020204" charset="-122"/>
                <a:sym typeface="宋体" pitchFamily="2" charset="-122"/>
              </a:rPr>
              <a:t>“&gt;”“&lt;”</a:t>
            </a:r>
            <a:r>
              <a:rPr lang="zh-CN" altLang="en-US" sz="1430">
                <a:latin typeface="微软雅黑" charset="-122"/>
                <a:ea typeface="微软雅黑" panose="020b0503020204020204" charset="-122"/>
                <a:sym typeface="宋体" pitchFamily="2" charset="-122"/>
              </a:rPr>
              <a:t>或</a:t>
            </a:r>
            <a:r>
              <a:rPr lang="en-US" altLang="zh-CN" sz="1430">
                <a:latin typeface="微软雅黑" charset="-122"/>
                <a:ea typeface="微软雅黑" panose="020b0503020204020204" charset="-122"/>
                <a:sym typeface="宋体" pitchFamily="2" charset="-122"/>
              </a:rPr>
              <a:t>“</a:t>
            </a:r>
            <a:r>
              <a:rPr lang="zh-CN" altLang="en-US" sz="1430">
                <a:latin typeface="微软雅黑" charset="-122"/>
                <a:ea typeface="微软雅黑" panose="020b0503020204020204" charset="-122"/>
                <a:sym typeface="宋体" pitchFamily="2" charset="-122"/>
              </a:rPr>
              <a:t>＝</a:t>
            </a:r>
            <a:r>
              <a:rPr lang="en-US" altLang="zh-CN" sz="1430">
                <a:latin typeface="微软雅黑" charset="-122"/>
                <a:ea typeface="微软雅黑" panose="020b0503020204020204" charset="-122"/>
                <a:sym typeface="宋体" pitchFamily="2" charset="-122"/>
              </a:rPr>
              <a:t>”</a:t>
            </a:r>
            <a:r>
              <a:rPr lang="zh-CN" altLang="en-US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）通过光电门</a:t>
            </a:r>
            <a:r>
              <a:rPr lang="en-US" altLang="zh-CN" sz="143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2 </a:t>
            </a:r>
            <a:r>
              <a:rPr lang="zh-CN" altLang="en-US" sz="14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的时间</a:t>
            </a:r>
            <a:r>
              <a:rPr lang="en-US" altLang="zh-CN" sz="14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4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则可以认为导轨水平。</a:t>
            </a:r>
            <a:r>
              <a:rPr lang="en-US" altLang="en-US" sz="14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 </a:t>
            </a:r>
            <a:endParaRPr lang="zh-CN" altLang="en-US" sz="14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grpSp>
        <p:nvGrpSpPr>
          <p:cNvPr id="50178" name="组合 5" title=""/>
          <p:cNvGrpSpPr/>
          <p:nvPr>
            <p:custDataLst>
              <p:tags r:id="rId4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50179" name="燕尾形 7" title=""/>
            <p:cNvSpPr/>
            <p:nvPr>
              <p:custDataLst>
                <p:tags r:id="rId5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50180" name="文本框 4"/>
            <p:cNvSpPr txBox="1"/>
            <p:nvPr>
              <p:custDataLst>
                <p:tags r:id="rId6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2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50181" name="矩形 9" title=""/>
          <p:cNvSpPr/>
          <p:nvPr>
            <p:custDataLst>
              <p:tags r:id="rId7"/>
            </p:custDataLst>
          </p:nvPr>
        </p:nvSpPr>
        <p:spPr>
          <a:xfrm>
            <a:off x="828615" y="547182"/>
            <a:ext cx="991538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练习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50182" name="文本框 1" title=""/>
          <p:cNvSpPr txBox="1"/>
          <p:nvPr>
            <p:custDataLst>
              <p:tags r:id="rId8"/>
            </p:custDataLst>
          </p:nvPr>
        </p:nvSpPr>
        <p:spPr>
          <a:xfrm>
            <a:off x="1017270" y="3734435"/>
            <a:ext cx="1242060" cy="45783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hangingPunct="0">
              <a:lnSpc>
                <a:spcPct val="150000"/>
              </a:lnSpc>
            </a:pPr>
            <a:r>
              <a:rPr lang="en-US" altLang="zh-CN" sz="1585">
                <a:solidFill>
                  <a:srgbClr val="FF0000"/>
                </a:solidFill>
                <a:latin typeface="Arial" pitchFamily="34" charset="0"/>
              </a:rPr>
              <a:t>0.6120</a:t>
            </a:r>
            <a:endParaRPr lang="en-US" altLang="zh-CN" sz="1500">
              <a:solidFill>
                <a:srgbClr val="FF0000"/>
              </a:solidFill>
              <a:latin typeface="Arial" pitchFamily="34" charset="0"/>
              <a:sym typeface="宋体" pitchFamily="2" charset="-122"/>
            </a:endParaRPr>
          </a:p>
        </p:txBody>
      </p:sp>
      <p:pic>
        <p:nvPicPr>
          <p:cNvPr id="50183" name="image91.jpeg" title="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1063625" y="1579563"/>
            <a:ext cx="3425825" cy="19288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50184" name="image92.jpeg" title="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5321300" y="1820863"/>
            <a:ext cx="2024063" cy="130016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50185" name="文本框 3" title=""/>
          <p:cNvSpPr txBox="1"/>
          <p:nvPr>
            <p:custDataLst>
              <p:tags r:id="rId13"/>
            </p:custDataLst>
          </p:nvPr>
        </p:nvSpPr>
        <p:spPr>
          <a:xfrm>
            <a:off x="2609850" y="3217863"/>
            <a:ext cx="333375" cy="106362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100">
                <a:latin typeface="Arial" pitchFamily="34" charset="0"/>
                <a:ea typeface="宋体" pitchFamily="2" charset="-122"/>
              </a:rPr>
              <a:t>甲</a:t>
            </a:r>
            <a:endParaRPr lang="zh-CN" altLang="en-US" sz="10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0186" name="文本框 4" title=""/>
          <p:cNvSpPr txBox="1"/>
          <p:nvPr>
            <p:custDataLst>
              <p:tags r:id="rId14"/>
            </p:custDataLst>
          </p:nvPr>
        </p:nvSpPr>
        <p:spPr>
          <a:xfrm>
            <a:off x="5953125" y="3217863"/>
            <a:ext cx="334963" cy="106362"/>
          </a:xfrm>
          <a:prstGeom prst="rect">
            <a:avLst/>
          </a:prstGeom>
          <a:solidFill>
            <a:schemeClr val="bg1"/>
          </a:solidFill>
          <a:ln>
            <a:noFill/>
            <a:miter lim="800000"/>
          </a:ln>
        </p:spPr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/>
            <a:r>
              <a:rPr lang="zh-CN" altLang="en-US" sz="100">
                <a:latin typeface="Arial" pitchFamily="34" charset="0"/>
                <a:ea typeface="宋体" pitchFamily="2" charset="-122"/>
              </a:rPr>
              <a:t>乙</a:t>
            </a:r>
            <a:endParaRPr lang="zh-CN" altLang="en-US" sz="10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50187" name="文本框 6" title=""/>
          <p:cNvSpPr txBox="1"/>
          <p:nvPr>
            <p:custDataLst>
              <p:tags r:id="rId15"/>
            </p:custDataLst>
          </p:nvPr>
        </p:nvSpPr>
        <p:spPr>
          <a:xfrm>
            <a:off x="6936880" y="4364652"/>
            <a:ext cx="400195" cy="45783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hangingPunct="0">
              <a:lnSpc>
                <a:spcPct val="150000"/>
              </a:lnSpc>
            </a:pPr>
            <a:r>
              <a:rPr lang="zh-CN" altLang="en-US" sz="1585">
                <a:solidFill>
                  <a:srgbClr val="FF0000"/>
                </a:solidFill>
                <a:latin typeface="Arial" pitchFamily="34" charset="0"/>
                <a:ea typeface="宋体" pitchFamily="2" charset="-122"/>
              </a:rPr>
              <a:t>＝</a:t>
            </a:r>
            <a:endParaRPr lang="zh-CN" altLang="en-US" sz="1500">
              <a:solidFill>
                <a:srgbClr val="FF0000"/>
              </a:solidFill>
              <a:latin typeface="Arial" pitchFamily="34" charset="0"/>
              <a:ea typeface="宋体" pitchFamily="2" charset="-122"/>
              <a:sym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2" grpId="0"/>
      <p:bldP spid="5018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51201" name="文本框 22" title=""/>
          <p:cNvSpPr txBox="1"/>
          <p:nvPr>
            <p:custDataLst>
              <p:tags r:id="rId3"/>
            </p:custDataLst>
          </p:nvPr>
        </p:nvSpPr>
        <p:spPr>
          <a:xfrm>
            <a:off x="828615" y="1142428"/>
            <a:ext cx="7429815" cy="2582114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indent="0" algn="just" fontAlgn="base" hangingPunct="0">
              <a:lnSpc>
                <a:spcPct val="20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）用托盘天平测得滑块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A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、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B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的质量（均包括遮光条）分别为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i="1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A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、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i="1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B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调整好气垫导轨后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将滑块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A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向左推出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与静止的滑块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B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发生碰撞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碰后两滑块没有粘连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与光电门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1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相连的计时器先后两次显示的挡光时间分别记为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Δ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t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和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Δ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t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与光电门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2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相连的计时器显示的挡光时间为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Δ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t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。从实验结果可知两滑块的质量满足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i="1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A 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______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（选填</a:t>
            </a:r>
            <a:r>
              <a:rPr lang="en-US" altLang="zh-CN" sz="1585">
                <a:latin typeface="微软雅黑" charset="-122"/>
                <a:ea typeface="微软雅黑" panose="020b0503020204020204" charset="-122"/>
                <a:sym typeface="宋体" pitchFamily="2" charset="-122"/>
              </a:rPr>
              <a:t>“&gt;”“&lt;”</a:t>
            </a:r>
            <a:r>
              <a:rPr lang="zh-CN" altLang="en-US" sz="1585">
                <a:latin typeface="微软雅黑" charset="-122"/>
                <a:ea typeface="微软雅黑" panose="020b0503020204020204" charset="-122"/>
                <a:sym typeface="宋体" pitchFamily="2" charset="-122"/>
              </a:rPr>
              <a:t>或</a:t>
            </a:r>
            <a:r>
              <a:rPr lang="en-US" altLang="zh-CN" sz="1585">
                <a:latin typeface="微软雅黑" charset="-122"/>
                <a:ea typeface="微软雅黑" panose="020b0503020204020204" charset="-122"/>
                <a:sym typeface="宋体" pitchFamily="2" charset="-122"/>
              </a:rPr>
              <a:t>“</a:t>
            </a:r>
            <a:r>
              <a:rPr lang="zh-CN" altLang="en-US" sz="1585">
                <a:latin typeface="微软雅黑" charset="-122"/>
                <a:ea typeface="微软雅黑" panose="020b0503020204020204" charset="-122"/>
                <a:sym typeface="宋体" pitchFamily="2" charset="-122"/>
              </a:rPr>
              <a:t>＝</a:t>
            </a:r>
            <a:r>
              <a:rPr lang="en-US" altLang="zh-CN" sz="1585">
                <a:latin typeface="微软雅黑" charset="-122"/>
                <a:ea typeface="微软雅黑" panose="020b0503020204020204" charset="-122"/>
                <a:sym typeface="宋体" pitchFamily="2" charset="-122"/>
              </a:rPr>
              <a:t>”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i="1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B</a:t>
            </a:r>
            <a:r>
              <a:rPr lang="en-US" altLang="zh-CN" sz="15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则验证碰撞过程中动量守恒的表达式为</a:t>
            </a:r>
            <a:r>
              <a:rPr lang="en-US" altLang="zh-CN" sz="15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_____________</a:t>
            </a:r>
            <a:r>
              <a:rPr lang="zh-CN" altLang="en-US" sz="15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（用题中涉及的物理量符号表示）。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grpSp>
        <p:nvGrpSpPr>
          <p:cNvPr id="51202" name="组合 5" title=""/>
          <p:cNvGrpSpPr/>
          <p:nvPr>
            <p:custDataLst>
              <p:tags r:id="rId4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51203" name="燕尾形 7" title=""/>
            <p:cNvSpPr/>
            <p:nvPr>
              <p:custDataLst>
                <p:tags r:id="rId5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51204" name="文本框 4"/>
            <p:cNvSpPr txBox="1"/>
            <p:nvPr>
              <p:custDataLst>
                <p:tags r:id="rId6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2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51205" name="矩形 9" title=""/>
          <p:cNvSpPr/>
          <p:nvPr>
            <p:custDataLst>
              <p:tags r:id="rId7"/>
            </p:custDataLst>
          </p:nvPr>
        </p:nvSpPr>
        <p:spPr>
          <a:xfrm>
            <a:off x="828615" y="547182"/>
            <a:ext cx="991538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练习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51206" name="文本框 1" title=""/>
          <p:cNvSpPr txBox="1"/>
          <p:nvPr>
            <p:custDataLst>
              <p:tags r:id="rId8"/>
            </p:custDataLst>
          </p:nvPr>
        </p:nvSpPr>
        <p:spPr>
          <a:xfrm>
            <a:off x="1480318" y="3182716"/>
            <a:ext cx="309471" cy="457835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hangingPunct="0">
              <a:lnSpc>
                <a:spcPct val="150000"/>
              </a:lnSpc>
            </a:pPr>
            <a:r>
              <a:rPr lang="zh-CN" altLang="en-US" sz="1585">
                <a:solidFill>
                  <a:srgbClr val="FF0000"/>
                </a:solidFill>
                <a:latin typeface="Arial" pitchFamily="34" charset="0"/>
                <a:ea typeface="宋体" pitchFamily="2" charset="-122"/>
                <a:sym typeface="宋体" pitchFamily="2" charset="-122"/>
              </a:rPr>
              <a:t>＜</a:t>
            </a:r>
            <a:endParaRPr lang="zh-CN" altLang="en-US" sz="1500">
              <a:solidFill>
                <a:srgbClr val="FF0000"/>
              </a:solidFill>
              <a:latin typeface="Arial" pitchFamily="34" charset="0"/>
              <a:ea typeface="宋体" pitchFamily="2" charset="-122"/>
              <a:sym typeface="宋体" pitchFamily="2" charset="-122"/>
            </a:endParaRPr>
          </a:p>
        </p:txBody>
      </p:sp>
      <p:sp>
        <p:nvSpPr>
          <p:cNvPr id="51207" name="文本框 3" title=""/>
          <p:cNvSpPr txBox="1">
            <a:spLocks noRot="1" noChangeAspect="1" noMove="1" noResize="1" noEditPoints="1" noAdjustHandles="1" noChangeArrowheads="1" noChangeShapeType="1" noTextEdit="1"/>
          </p:cNvSpPr>
          <p:nvPr>
            <p:custDataLst>
              <p:tags r:id="rId9"/>
            </p:custDataLst>
          </p:nvPr>
        </p:nvSpPr>
        <p:spPr>
          <a:xfrm>
            <a:off x="1422400" y="3472815"/>
            <a:ext cx="1684020" cy="570230"/>
          </a:xfrm>
          <a:prstGeom prst="rect">
            <a:avLst/>
          </a:prstGeom>
          <a:blipFill rotWithShape="0">
            <a:blip r:embed="rId10"/>
            <a:stretch>
              <a:fillRect/>
            </a:stretch>
          </a:blipFill>
        </p:spPr>
        <p:txBody>
          <a:bodyPr/>
          <a:lstStyle/>
          <a:p>
            <a:r>
              <a:rPr lang="zh-CN" altLang="en-US">
                <a:noFill/>
              </a:rPr>
              <a:t> 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/>
      <p:bldP spid="5120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52225" name="文本框 22" title=""/>
          <p:cNvSpPr txBox="1"/>
          <p:nvPr>
            <p:custDataLst>
              <p:tags r:id="rId3"/>
            </p:custDataLst>
          </p:nvPr>
        </p:nvSpPr>
        <p:spPr>
          <a:xfrm>
            <a:off x="828615" y="1142428"/>
            <a:ext cx="7429815" cy="3058416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indent="0" algn="just" fontAlgn="base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．某同学用如图甲所示装置做</a:t>
            </a:r>
            <a:r>
              <a:rPr lang="en-US" altLang="zh-CN" sz="1585">
                <a:latin typeface="微软雅黑" charset="-122"/>
                <a:ea typeface="微软雅黑" panose="020b0503020204020204" charset="-122"/>
                <a:sym typeface="宋体" pitchFamily="2" charset="-122"/>
              </a:rPr>
              <a:t>“</a:t>
            </a:r>
            <a:r>
              <a:rPr lang="zh-CN" altLang="en-US" sz="1585">
                <a:latin typeface="微软雅黑" charset="-122"/>
                <a:ea typeface="微软雅黑" panose="020b0503020204020204" charset="-122"/>
                <a:sym typeface="宋体" pitchFamily="2" charset="-122"/>
              </a:rPr>
              <a:t>验证动量守恒定律</a:t>
            </a:r>
            <a:r>
              <a:rPr lang="en-US" altLang="zh-CN" sz="1585">
                <a:latin typeface="微软雅黑" charset="-122"/>
                <a:ea typeface="微软雅黑" panose="020b0503020204020204" charset="-122"/>
                <a:sym typeface="宋体" pitchFamily="2" charset="-122"/>
              </a:rPr>
              <a:t>”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实验。图中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O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是斜槽水平末端在记录纸上的垂直投影点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P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为未放被碰小球时入射小球的平均落点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为与被碰小球碰后入射小球的平均落点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N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为被碰小球的平均落点。</a:t>
            </a:r>
            <a:endParaRPr lang="en-US" altLang="zh-CN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）关于实验要点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下列说法正确的是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________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。</a:t>
            </a:r>
            <a:r>
              <a:rPr lang="en-US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 </a:t>
            </a:r>
            <a:endParaRPr lang="en-US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A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．安装轨道时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轨道末端必须水平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B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．实验过程中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复写纸、白纸都可以移动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C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．入射小球的质量必须小于被碰小球的质量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两球的半径相同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D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．斜槽轨道必须光滑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且同一组实验中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入射小球必须从同一位置由静止释放</a:t>
            </a:r>
            <a:endParaRPr lang="en-US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grpSp>
        <p:nvGrpSpPr>
          <p:cNvPr id="52226" name="组合 5" title=""/>
          <p:cNvGrpSpPr/>
          <p:nvPr>
            <p:custDataLst>
              <p:tags r:id="rId4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52227" name="燕尾形 7" title=""/>
            <p:cNvSpPr/>
            <p:nvPr>
              <p:custDataLst>
                <p:tags r:id="rId5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52228" name="文本框 4"/>
            <p:cNvSpPr txBox="1"/>
            <p:nvPr>
              <p:custDataLst>
                <p:tags r:id="rId6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2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52229" name="矩形 9" title=""/>
          <p:cNvSpPr/>
          <p:nvPr>
            <p:custDataLst>
              <p:tags r:id="rId7"/>
            </p:custDataLst>
          </p:nvPr>
        </p:nvSpPr>
        <p:spPr>
          <a:xfrm>
            <a:off x="828615" y="547182"/>
            <a:ext cx="991538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练习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52230" name="文本框 1" title=""/>
          <p:cNvSpPr txBox="1"/>
          <p:nvPr>
            <p:custDataLst>
              <p:tags r:id="rId8"/>
            </p:custDataLst>
          </p:nvPr>
        </p:nvSpPr>
        <p:spPr>
          <a:xfrm>
            <a:off x="4663228" y="2245232"/>
            <a:ext cx="309471" cy="457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kumimoji="1" lang="en-US" altLang="zh-CN" sz="1585" strike="noStrike" noProof="1" smtClean="0">
                <a:solidFill>
                  <a:srgbClr val="FF0000"/>
                </a:solidFill>
                <a:latin typeface="+mn-lt"/>
                <a:ea typeface="+mn-ea" pitchFamily="2" charset="-122"/>
                <a:cs typeface="Times New Roman" panose="02020603050405020304" pitchFamily="18" charset="0"/>
                <a:sym typeface="+mn-ea" pitchFamily="2" charset="-122"/>
              </a:rPr>
              <a:t>A</a:t>
            </a:r>
            <a:endParaRPr kumimoji="1" lang="en-US" altLang="zh-CN" sz="1585" strike="noStrike" noProof="1" smtClean="0">
              <a:solidFill>
                <a:srgbClr val="FF0000"/>
              </a:solidFill>
              <a:latin typeface="+mn-lt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52231" name="image95.jpeg" title="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534150" y="2095500"/>
            <a:ext cx="1951038" cy="163988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53249" name="文本框 22" title=""/>
          <p:cNvSpPr txBox="1"/>
          <p:nvPr>
            <p:custDataLst>
              <p:tags r:id="rId3"/>
            </p:custDataLst>
          </p:nvPr>
        </p:nvSpPr>
        <p:spPr>
          <a:xfrm>
            <a:off x="828615" y="1142428"/>
            <a:ext cx="7429815" cy="3859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indent="0" algn="just" fontAlgn="base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）实验中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除测量平抛射程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OM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、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ON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、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OP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外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还必须测量的物理量有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_____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。</a:t>
            </a:r>
            <a:r>
              <a:rPr lang="en-US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 </a:t>
            </a:r>
            <a:endParaRPr lang="en-US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A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．测量入射小球质量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和被碰小球质量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endParaRPr lang="en-US" altLang="zh-CN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B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．测量抛出点距地面的高度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H</a:t>
            </a:r>
            <a:endParaRPr lang="en-US" altLang="zh-CN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C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．测量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S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离水平轨道的高度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h</a:t>
            </a:r>
            <a:endParaRPr lang="en-US" altLang="zh-CN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D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．测量入射小球半径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r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和被碰小球半径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r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endParaRPr lang="en-US" altLang="zh-CN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）</a:t>
            </a:r>
            <a:r>
              <a:rPr lang="en-US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①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图乙是被碰小球的多次落点痕迹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由此可确定其落点的平均位置对应读数为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___________cm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。</a:t>
            </a:r>
            <a:r>
              <a:rPr lang="en-US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 </a:t>
            </a:r>
            <a:endParaRPr lang="en-US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  <a:p>
            <a:pPr lvl="0" indent="0" algn="just" fontAlgn="base" hangingPunct="0">
              <a:lnSpc>
                <a:spcPct val="150000"/>
              </a:lnSpc>
            </a:pPr>
            <a:r>
              <a:rPr lang="en-US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②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若测量的物理量在误差允许范围内满足关系式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________________________，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则入射小球和被碰小球碰撞前后的总动量守恒。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[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用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(2)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中测量的物理量表示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]</a:t>
            </a:r>
            <a:r>
              <a:rPr lang="en-US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 </a:t>
            </a:r>
            <a:endParaRPr lang="en-US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grpSp>
        <p:nvGrpSpPr>
          <p:cNvPr id="53250" name="组合 5" title=""/>
          <p:cNvGrpSpPr/>
          <p:nvPr>
            <p:custDataLst>
              <p:tags r:id="rId4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53251" name="燕尾形 7" title=""/>
            <p:cNvSpPr/>
            <p:nvPr>
              <p:custDataLst>
                <p:tags r:id="rId5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53252" name="文本框 4"/>
            <p:cNvSpPr txBox="1"/>
            <p:nvPr>
              <p:custDataLst>
                <p:tags r:id="rId6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2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53253" name="矩形 9" title=""/>
          <p:cNvSpPr/>
          <p:nvPr>
            <p:custDataLst>
              <p:tags r:id="rId7"/>
            </p:custDataLst>
          </p:nvPr>
        </p:nvSpPr>
        <p:spPr>
          <a:xfrm>
            <a:off x="828615" y="547182"/>
            <a:ext cx="991538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练习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53254" name="文本框 1" title=""/>
          <p:cNvSpPr txBox="1"/>
          <p:nvPr>
            <p:custDataLst>
              <p:tags r:id="rId8"/>
            </p:custDataLst>
          </p:nvPr>
        </p:nvSpPr>
        <p:spPr>
          <a:xfrm>
            <a:off x="1032745" y="1526998"/>
            <a:ext cx="309471" cy="457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kumimoji="1" lang="en-US" altLang="zh-CN" sz="1585" strike="noStrike" noProof="1" smtClean="0">
                <a:solidFill>
                  <a:srgbClr val="FF0000"/>
                </a:solidFill>
                <a:latin typeface="+mn-lt"/>
                <a:ea typeface="+mn-ea" pitchFamily="2" charset="-122"/>
                <a:cs typeface="Times New Roman" panose="02020603050405020304" pitchFamily="18" charset="0"/>
                <a:sym typeface="+mn-ea" pitchFamily="2" charset="-122"/>
              </a:rPr>
              <a:t>A</a:t>
            </a:r>
            <a:endParaRPr kumimoji="1" lang="en-US" altLang="zh-CN" sz="1585" strike="noStrike" noProof="1" smtClean="0">
              <a:solidFill>
                <a:srgbClr val="FF0000"/>
              </a:solidFill>
              <a:latin typeface="+mn-lt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53255" name="image96.jpeg" title="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5527675" y="1827213"/>
            <a:ext cx="2667000" cy="14462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53256" name="文本框 3" title=""/>
          <p:cNvSpPr txBox="1"/>
          <p:nvPr>
            <p:custDataLst>
              <p:tags r:id="rId11"/>
            </p:custDataLst>
          </p:nvPr>
        </p:nvSpPr>
        <p:spPr>
          <a:xfrm>
            <a:off x="1435460" y="3699341"/>
            <a:ext cx="596764" cy="457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50000"/>
              </a:lnSpc>
            </a:pPr>
            <a:r>
              <a:rPr kumimoji="1" lang="en-US" altLang="zh-CN" sz="1585" strike="noStrike" noProof="1" smtClean="0">
                <a:solidFill>
                  <a:srgbClr val="FF0000"/>
                </a:solidFill>
                <a:latin typeface="+mn-lt"/>
                <a:ea typeface="+mn-ea" pitchFamily="2" charset="-122"/>
                <a:cs typeface="Times New Roman" panose="02020603050405020304" pitchFamily="18" charset="0"/>
                <a:sym typeface="+mn-ea" pitchFamily="2" charset="-122"/>
              </a:rPr>
              <a:t>55.5</a:t>
            </a:r>
            <a:endParaRPr kumimoji="1" lang="en-US" altLang="zh-CN" sz="1585" strike="noStrike" noProof="1" smtClean="0">
              <a:solidFill>
                <a:srgbClr val="FF0000"/>
              </a:solidFill>
              <a:latin typeface="+mn-lt"/>
              <a:ea typeface="+mn-ea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3257" name="文本框 4" title=""/>
          <p:cNvSpPr txBox="1"/>
          <p:nvPr>
            <p:custDataLst>
              <p:tags r:id="rId12"/>
            </p:custDataLst>
          </p:nvPr>
        </p:nvSpPr>
        <p:spPr>
          <a:xfrm>
            <a:off x="5278755" y="4034790"/>
            <a:ext cx="2974340" cy="457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 fontAlgn="auto">
              <a:lnSpc>
                <a:spcPct val="150000"/>
              </a:lnSpc>
            </a:pPr>
            <a:r>
              <a:rPr lang="en-US" altLang="zh-CN" sz="1585" i="1" strike="noStrike" kern="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en-US" altLang="zh-CN" sz="1585" strike="noStrike" kern="0" baseline="-2500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1585" strike="noStrike" kern="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·</a:t>
            </a:r>
            <a:r>
              <a:rPr lang="en-US" altLang="zh-CN" sz="1585" i="1" strike="noStrike" kern="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OP</a:t>
            </a:r>
            <a:r>
              <a:rPr lang="zh-CN" altLang="en-US" sz="1585" strike="noStrike" kern="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＝</a:t>
            </a:r>
            <a:r>
              <a:rPr lang="en-US" altLang="zh-CN" sz="1585" i="1" strike="noStrike" kern="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en-US" altLang="zh-CN" sz="1585" strike="noStrike" kern="0" baseline="-2500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1</a:t>
            </a:r>
            <a:r>
              <a:rPr lang="en-US" altLang="zh-CN" sz="1585" strike="noStrike" kern="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·</a:t>
            </a:r>
            <a:r>
              <a:rPr lang="en-US" altLang="zh-CN" sz="1585" i="1" strike="noStrike" kern="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OM</a:t>
            </a:r>
            <a:r>
              <a:rPr lang="zh-CN" altLang="en-US" sz="1585" strike="noStrike" kern="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＋</a:t>
            </a:r>
            <a:r>
              <a:rPr lang="en-US" altLang="zh-CN" sz="1585" i="1" strike="noStrike" kern="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m</a:t>
            </a:r>
            <a:r>
              <a:rPr lang="en-US" altLang="zh-CN" sz="1585" strike="noStrike" kern="0" baseline="-2500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2</a:t>
            </a:r>
            <a:r>
              <a:rPr lang="en-US" altLang="zh-CN" sz="1585" strike="noStrike" kern="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·</a:t>
            </a:r>
            <a:r>
              <a:rPr lang="en-US" altLang="zh-CN" sz="1585" i="1" strike="noStrike" kern="0" noProof="1" smtClean="0">
                <a:solidFill>
                  <a:srgbClr val="FF0000"/>
                </a:solidFill>
                <a:latin typeface="Times New Roman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ON</a:t>
            </a:r>
            <a:endParaRPr kumimoji="1" lang="en-US" altLang="zh-CN" sz="1585" i="1" strike="noStrike" kern="0" noProof="1" smtClean="0">
              <a:solidFill>
                <a:srgbClr val="FF0000"/>
              </a:solidFill>
              <a:latin typeface="Times New Roman" pitchFamily="18" charset="0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4" grpId="0"/>
      <p:bldP spid="53256" grpId="0"/>
      <p:bldP spid="532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3"/>
          </p:custDataLst>
        </p:nvPr>
      </p:nvGrpSpPr>
      <p:grpSpPr>
        <a:xfrm>
          <a:off x="0" y="0"/>
          <a:ext cx="0" cy="0"/>
        </a:xfrm>
      </p:grpSpPr>
      <p:grpSp>
        <p:nvGrpSpPr>
          <p:cNvPr id="28673" name="组合 5" title=""/>
          <p:cNvGrpSpPr/>
          <p:nvPr>
            <p:custDataLst>
              <p:tags r:id="rId4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28674" name="燕尾形 30" title=""/>
            <p:cNvSpPr/>
            <p:nvPr>
              <p:custDataLst>
                <p:tags r:id="rId5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28675" name="文本框 4"/>
            <p:cNvSpPr txBox="1"/>
            <p:nvPr>
              <p:custDataLst>
                <p:tags r:id="rId6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宋体" pitchFamily="2" charset="-122"/>
                  <a:cs typeface="+mn-cs"/>
                </a:rPr>
                <a:t>?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28676" name="矩形 11" title=""/>
          <p:cNvSpPr/>
          <p:nvPr>
            <p:custDataLst>
              <p:tags r:id="rId7"/>
            </p:custDataLst>
          </p:nvPr>
        </p:nvSpPr>
        <p:spPr>
          <a:xfrm>
            <a:off x="828615" y="547182"/>
            <a:ext cx="1614464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问题导入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28677" name="文本框 22" title=""/>
          <p:cNvSpPr txBox="1"/>
          <p:nvPr>
            <p:custDataLst>
              <p:tags r:id="rId8"/>
            </p:custDataLst>
          </p:nvPr>
        </p:nvSpPr>
        <p:spPr>
          <a:xfrm>
            <a:off x="828615" y="1142428"/>
            <a:ext cx="7429311" cy="1233346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问题</a:t>
            </a: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 1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：动量守恒定律的适用条件是什么？</a:t>
            </a:r>
            <a:endParaRPr lang="zh-CN" altLang="en-US" sz="1500">
              <a:latin typeface="Arial" pitchFamily="34" charset="0"/>
              <a:ea typeface="微软雅黑" panose="020b0503020204020204" charset="-122"/>
              <a:sym typeface="宋体" pitchFamily="2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问题</a:t>
            </a:r>
            <a:r>
              <a:rPr lang="en-US" altLang="zh-CN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2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：在现实生活中，或者说在实验室中，在哪些情况下可以近似看作满足动量守恒的条件？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0721" name="TextBox 48" title=""/>
          <p:cNvSpPr txBox="1"/>
          <p:nvPr>
            <p:custDataLst>
              <p:tags r:id="rId3"/>
            </p:custDataLst>
          </p:nvPr>
        </p:nvSpPr>
        <p:spPr>
          <a:xfrm>
            <a:off x="3016704" y="2602689"/>
            <a:ext cx="5144514" cy="508000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wrap="square" lIns="68582" tIns="34290" rIns="68582" bIns="34290" rtlCol="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defTabSz="685800" fontAlgn="base" hangingPunct="0">
              <a:buClrTx/>
              <a:buFontTx/>
            </a:pPr>
            <a:r>
              <a:rPr lang="zh-CN" altLang="en-US" sz="2855" spc="6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实验思路</a:t>
            </a:r>
            <a:endParaRPr lang="zh-CN" altLang="en-US" sz="28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30722" name="TextBox 48" title=""/>
          <p:cNvSpPr txBox="1"/>
          <p:nvPr>
            <p:custDataLst>
              <p:tags r:id="rId4"/>
            </p:custDataLst>
          </p:nvPr>
        </p:nvSpPr>
        <p:spPr>
          <a:xfrm>
            <a:off x="1291281" y="2100644"/>
            <a:ext cx="1607938" cy="745490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wrap="square" lIns="68582" tIns="34290" rIns="68582" bIns="34290" rtlCol="0">
            <a:spAutoFit/>
          </a:bodyPr>
          <a:lstStyle/>
          <a:p>
            <a:pPr marR="0" algn="ctr" defTabSz="685165" fontAlgn="auto">
              <a:buClrTx/>
              <a:buSzTx/>
              <a:buFontTx/>
              <a:buNone/>
              <a:defRPr/>
            </a:pPr>
            <a:r>
              <a:rPr kumimoji="0" lang="en-US" altLang="zh-CN" sz="4400" strike="noStrike" kern="1200" cap="none" spc="600" normalizeH="0" baseline="0" noProof="0">
                <a:solidFill>
                  <a:schemeClr val="accent1"/>
                </a:solidFill>
                <a:latin typeface="Times New Roman" pitchFamily="18" charset="0"/>
                <a:ea typeface="微软雅黑" panose="020b0503020204020204" charset="-122"/>
                <a:cs typeface="Aparajita" pitchFamily="34" charset="0"/>
              </a:rPr>
              <a:t>01</a:t>
            </a:r>
            <a:endParaRPr kumimoji="0" lang="en-US" altLang="zh-CN" sz="4400" strike="noStrike" kern="1200" cap="none" spc="600" normalizeH="0" baseline="0" noProof="0">
              <a:solidFill>
                <a:schemeClr val="accent1"/>
              </a:solidFill>
              <a:latin typeface="Times New Roman" pitchFamily="18" charset="0"/>
              <a:ea typeface="微软雅黑" panose="020b0503020204020204" charset="-122"/>
              <a:cs typeface="Aparajita" pitchFamily="34" charset="0"/>
            </a:endParaRP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31745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31746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31747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1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31748" name="矩形 4" title=""/>
          <p:cNvSpPr/>
          <p:nvPr>
            <p:custDataLst>
              <p:tags r:id="rId6"/>
            </p:custDataLst>
          </p:nvPr>
        </p:nvSpPr>
        <p:spPr>
          <a:xfrm>
            <a:off x="828615" y="548190"/>
            <a:ext cx="1614464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实验思路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31749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429311" cy="1655214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　　两个物体在发生碰撞时，作用时间很短。根据动量定理，它们的相互作用力很大。如果把这两个物体看作一个系统，那么，虽然系统还受到重力、支持力、摩擦力、空气阻力等外力的作用，但其中有些力的矢量和为</a:t>
            </a: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 0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，有些力与系统内两物体的相互作用力相比很小。因此可以近似认为满足动量守恒的条件。为了实验验证的方便，我们应该设计怎样的碰撞？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grpSp>
        <p:nvGrpSpPr>
          <p:cNvPr id="31750" name="组合 13" title=""/>
          <p:cNvGrpSpPr/>
          <p:nvPr>
            <p:custDataLst>
              <p:tags r:id="rId8"/>
            </p:custDataLst>
          </p:nvPr>
        </p:nvGrpSpPr>
        <p:grpSpPr>
          <a:xfrm>
            <a:off x="700088" y="3322638"/>
            <a:ext cx="8124825" cy="1077912"/>
            <a:chOff x="1388" y="6509"/>
            <a:chExt cx="16121" cy="2136"/>
          </a:xfrm>
        </p:grpSpPr>
        <p:sp>
          <p:nvSpPr>
            <p:cNvPr id="31751" name="文本框 332849"/>
            <p:cNvSpPr txBox="1"/>
            <p:nvPr>
              <p:custDataLst>
                <p:tags r:id="rId9"/>
              </p:custDataLst>
            </p:nvPr>
          </p:nvSpPr>
          <p:spPr>
            <a:xfrm>
              <a:off x="12341" y="6509"/>
              <a:ext cx="877" cy="96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just" hangingPunct="0"/>
              <a:r>
                <a:rPr lang="en-US" altLang="zh-CN" sz="1905" i="1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zh-CN" sz="1905" baseline="-250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r>
                <a:rPr lang="en-US" altLang="zh-CN" sz="1905">
                  <a:solidFill>
                    <a:srgbClr val="000000"/>
                  </a:solidFill>
                  <a:latin typeface="Times New Roman" pitchFamily="18" charset="0"/>
                  <a:ea typeface="微软雅黑" panose="020b0503020204020204" charset="-122"/>
                  <a:sym typeface="宋体" pitchFamily="2" charset="-122"/>
                </a:rPr>
                <a:t>′</a:t>
              </a:r>
              <a:endParaRPr lang="en-US" altLang="zh-CN" sz="1900">
                <a:solidFill>
                  <a:srgbClr val="000000"/>
                </a:solidFill>
                <a:latin typeface="Times New Roman" pitchFamily="18" charset="0"/>
                <a:ea typeface="微软雅黑" panose="020b0503020204020204" charset="-122"/>
                <a:sym typeface="宋体" pitchFamily="2" charset="-122"/>
              </a:endParaRPr>
            </a:p>
          </p:txBody>
        </p:sp>
        <p:sp>
          <p:nvSpPr>
            <p:cNvPr id="31752" name="文本框 332850"/>
            <p:cNvSpPr txBox="1"/>
            <p:nvPr>
              <p:custDataLst>
                <p:tags r:id="rId10"/>
              </p:custDataLst>
            </p:nvPr>
          </p:nvSpPr>
          <p:spPr>
            <a:xfrm>
              <a:off x="1982" y="7769"/>
              <a:ext cx="2227" cy="66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just" hangingPunct="0"/>
              <a:r>
                <a:rPr lang="en-US" altLang="zh-CN" sz="1905" i="1">
                  <a:solidFill>
                    <a:srgbClr val="000000"/>
                  </a:solidFill>
                  <a:latin typeface="Times New Roman" pitchFamily="18" charset="0"/>
                </a:rPr>
                <a:t>m</a:t>
              </a:r>
              <a:r>
                <a:rPr lang="en-US" altLang="zh-CN" sz="1905" baseline="-250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altLang="zh-CN" sz="19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753" name="文本框 332851"/>
            <p:cNvSpPr txBox="1"/>
            <p:nvPr>
              <p:custDataLst>
                <p:tags r:id="rId11"/>
              </p:custDataLst>
            </p:nvPr>
          </p:nvSpPr>
          <p:spPr>
            <a:xfrm>
              <a:off x="15865" y="6649"/>
              <a:ext cx="767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just" hangingPunct="0"/>
              <a:r>
                <a:rPr lang="en-US" altLang="zh-CN" sz="1905" i="1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zh-CN" sz="1905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r>
                <a:rPr lang="en-US" altLang="zh-CN" sz="1905">
                  <a:solidFill>
                    <a:srgbClr val="000000"/>
                  </a:solidFill>
                  <a:latin typeface="Times New Roman" pitchFamily="18" charset="0"/>
                  <a:ea typeface="微软雅黑" panose="020b0503020204020204" charset="-122"/>
                </a:rPr>
                <a:t>′</a:t>
              </a:r>
              <a:endParaRPr lang="en-US" altLang="zh-CN" sz="1900">
                <a:solidFill>
                  <a:srgbClr val="000000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grpSp>
          <p:nvGrpSpPr>
            <p:cNvPr id="31754" name="组合 332852" title=""/>
            <p:cNvGrpSpPr/>
            <p:nvPr>
              <p:custDataLst>
                <p:tags r:id="rId12"/>
              </p:custDataLst>
            </p:nvPr>
          </p:nvGrpSpPr>
          <p:grpSpPr>
            <a:xfrm>
              <a:off x="1388" y="7794"/>
              <a:ext cx="5785" cy="200"/>
              <a:chOff x="5940" y="2673"/>
              <a:chExt cx="1664" cy="97"/>
            </a:xfrm>
          </p:grpSpPr>
          <p:cxnSp>
            <p:nvCxnSpPr>
              <p:cNvPr id="31755" name="直接连接符 332853" title=""/>
              <p:cNvCxnSpPr/>
              <p:nvPr>
                <p:custDataLst>
                  <p:tags r:id="rId13"/>
                </p:custDataLst>
              </p:nvPr>
            </p:nvCxnSpPr>
            <p:spPr>
              <a:xfrm>
                <a:off x="5940" y="2673"/>
                <a:ext cx="1664" cy="0"/>
              </a:xfrm>
              <a:prstGeom prst="line">
                <a:avLst/>
              </a:prstGeom>
              <a:noFill/>
              <a:ln>
                <a:solidFill>
                  <a:prstClr val="black"/>
                </a:solidFill>
                <a:round/>
              </a:ln>
            </p:spPr>
          </p:cxnSp>
          <p:sp>
            <p:nvSpPr>
              <p:cNvPr id="31756" name="矩形 332854" title=""/>
              <p:cNvSpPr/>
              <p:nvPr>
                <p:custDataLst>
                  <p:tags r:id="rId14"/>
                </p:custDataLst>
              </p:nvPr>
            </p:nvSpPr>
            <p:spPr>
              <a:xfrm>
                <a:off x="5940" y="2688"/>
                <a:ext cx="1642" cy="82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>
                <a:noFill/>
                <a:miter lim="800000"/>
              </a:ln>
            </p:spPr>
            <p:txBody>
              <a:bodyPr anchor="t" anchorCtr="0"/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</a:lstStyle>
              <a:p>
                <a:pPr lvl="0"/>
                <a:endParaRPr lang="zh-CN" altLang="en-US" sz="100">
                  <a:latin typeface="Arial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31757" name="组合 332855" title=""/>
            <p:cNvGrpSpPr/>
            <p:nvPr>
              <p:custDataLst>
                <p:tags r:id="rId15"/>
              </p:custDataLst>
            </p:nvPr>
          </p:nvGrpSpPr>
          <p:grpSpPr>
            <a:xfrm>
              <a:off x="6999" y="7794"/>
              <a:ext cx="5785" cy="200"/>
              <a:chOff x="5940" y="2673"/>
              <a:chExt cx="1664" cy="97"/>
            </a:xfrm>
          </p:grpSpPr>
          <p:cxnSp>
            <p:nvCxnSpPr>
              <p:cNvPr id="31758" name="直接连接符 332856" title=""/>
              <p:cNvCxnSpPr/>
              <p:nvPr>
                <p:custDataLst>
                  <p:tags r:id="rId16"/>
                </p:custDataLst>
              </p:nvPr>
            </p:nvCxnSpPr>
            <p:spPr>
              <a:xfrm>
                <a:off x="5940" y="2673"/>
                <a:ext cx="1664" cy="0"/>
              </a:xfrm>
              <a:prstGeom prst="line">
                <a:avLst/>
              </a:prstGeom>
              <a:noFill/>
              <a:ln>
                <a:solidFill>
                  <a:prstClr val="black"/>
                </a:solidFill>
                <a:round/>
              </a:ln>
            </p:spPr>
          </p:cxnSp>
          <p:sp>
            <p:nvSpPr>
              <p:cNvPr id="31759" name="矩形 332857" title=""/>
              <p:cNvSpPr/>
              <p:nvPr>
                <p:custDataLst>
                  <p:tags r:id="rId17"/>
                </p:custDataLst>
              </p:nvPr>
            </p:nvSpPr>
            <p:spPr>
              <a:xfrm>
                <a:off x="5940" y="2688"/>
                <a:ext cx="1642" cy="82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>
                <a:noFill/>
                <a:miter lim="800000"/>
              </a:ln>
            </p:spPr>
            <p:txBody>
              <a:bodyPr anchor="t" anchorCtr="0"/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</a:lstStyle>
              <a:p>
                <a:pPr lvl="0"/>
                <a:endParaRPr lang="zh-CN" altLang="en-US" sz="100">
                  <a:latin typeface="Arial" pitchFamily="34" charset="0"/>
                  <a:ea typeface="宋体" pitchFamily="2" charset="-122"/>
                </a:endParaRPr>
              </a:p>
            </p:txBody>
          </p:sp>
        </p:grpSp>
        <p:grpSp>
          <p:nvGrpSpPr>
            <p:cNvPr id="31760" name="组合 332858" title=""/>
            <p:cNvGrpSpPr/>
            <p:nvPr>
              <p:custDataLst>
                <p:tags r:id="rId18"/>
              </p:custDataLst>
            </p:nvPr>
          </p:nvGrpSpPr>
          <p:grpSpPr>
            <a:xfrm>
              <a:off x="12610" y="7794"/>
              <a:ext cx="4899" cy="200"/>
              <a:chOff x="5940" y="2673"/>
              <a:chExt cx="1664" cy="97"/>
            </a:xfrm>
          </p:grpSpPr>
          <p:cxnSp>
            <p:nvCxnSpPr>
              <p:cNvPr id="31761" name="直接连接符 332859" title=""/>
              <p:cNvCxnSpPr/>
              <p:nvPr>
                <p:custDataLst>
                  <p:tags r:id="rId19"/>
                </p:custDataLst>
              </p:nvPr>
            </p:nvCxnSpPr>
            <p:spPr>
              <a:xfrm>
                <a:off x="5940" y="2673"/>
                <a:ext cx="1664" cy="0"/>
              </a:xfrm>
              <a:prstGeom prst="line">
                <a:avLst/>
              </a:prstGeom>
              <a:noFill/>
              <a:ln>
                <a:solidFill>
                  <a:prstClr val="black"/>
                </a:solidFill>
                <a:round/>
              </a:ln>
            </p:spPr>
          </p:cxnSp>
          <p:sp>
            <p:nvSpPr>
              <p:cNvPr id="31762" name="矩形 332860" title=""/>
              <p:cNvSpPr/>
              <p:nvPr>
                <p:custDataLst>
                  <p:tags r:id="rId20"/>
                </p:custDataLst>
              </p:nvPr>
            </p:nvSpPr>
            <p:spPr>
              <a:xfrm>
                <a:off x="5940" y="2688"/>
                <a:ext cx="1642" cy="82"/>
              </a:xfrm>
              <a:prstGeom prst="rect">
                <a:avLst/>
              </a:prstGeom>
              <a:pattFill prst="ltUpDiag">
                <a:fgClr>
                  <a:srgbClr val="000000"/>
                </a:fgClr>
                <a:bgClr>
                  <a:srgbClr val="FFFFFF"/>
                </a:bgClr>
              </a:pattFill>
              <a:ln>
                <a:noFill/>
                <a:miter lim="800000"/>
              </a:ln>
            </p:spPr>
            <p:txBody>
              <a:bodyPr anchor="t" anchorCtr="0"/>
              <a:lstStyle>
                <a:defPPr>
                  <a:defRPr lang="zh-CN"/>
                </a:defPPr>
                <a:lvl1pPr marL="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4572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9144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3716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1828800" indent="0" algn="l" defTabSz="914400" rtl="0" eaLnBrk="1" fontAlgn="base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lang="zh-CN" altLang="en-US" sz="1800" b="1" i="0" u="none" baseline="0"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</a:lstStyle>
              <a:p>
                <a:pPr lvl="0"/>
                <a:endParaRPr lang="zh-CN" altLang="en-US" sz="100">
                  <a:latin typeface="Arial" pitchFamily="34" charset="0"/>
                  <a:ea typeface="宋体" pitchFamily="2" charset="-122"/>
                </a:endParaRPr>
              </a:p>
            </p:txBody>
          </p:sp>
        </p:grpSp>
        <p:cxnSp>
          <p:nvCxnSpPr>
            <p:cNvPr id="31763" name="直接连接符 332861" title=""/>
            <p:cNvCxnSpPr>
              <a:cxnSpLocks noChangeAspect="1"/>
            </p:cNvCxnSpPr>
            <p:nvPr>
              <p:custDataLst>
                <p:tags r:id="rId21"/>
              </p:custDataLst>
            </p:nvPr>
          </p:nvCxnSpPr>
          <p:spPr>
            <a:xfrm rot="21540000">
              <a:off x="3044" y="7322"/>
              <a:ext cx="1773" cy="3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tailEnd type="stealth" w="sm" len="lg"/>
            </a:ln>
          </p:spPr>
        </p:cxnSp>
        <p:cxnSp>
          <p:nvCxnSpPr>
            <p:cNvPr id="31764" name="直接连接符 332862" title=""/>
            <p:cNvCxnSpPr>
              <a:cxnSpLocks noChangeAspect="1"/>
            </p:cNvCxnSpPr>
            <p:nvPr>
              <p:custDataLst>
                <p:tags r:id="rId22"/>
              </p:custDataLst>
            </p:nvPr>
          </p:nvCxnSpPr>
          <p:spPr>
            <a:xfrm rot="21540000">
              <a:off x="15536" y="7318"/>
              <a:ext cx="1768" cy="1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tailEnd type="stealth" w="sm" len="lg"/>
            </a:ln>
          </p:spPr>
        </p:cxnSp>
        <p:cxnSp>
          <p:nvCxnSpPr>
            <p:cNvPr id="31765" name="直接连接符 332863" title=""/>
            <p:cNvCxnSpPr>
              <a:cxnSpLocks noChangeAspect="1"/>
            </p:cNvCxnSpPr>
            <p:nvPr>
              <p:custDataLst>
                <p:tags r:id="rId23"/>
              </p:custDataLst>
            </p:nvPr>
          </p:nvCxnSpPr>
          <p:spPr>
            <a:xfrm rot="21540000">
              <a:off x="12157" y="7322"/>
              <a:ext cx="1245" cy="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tailEnd type="stealth" w="sm" len="lg"/>
            </a:ln>
          </p:spPr>
        </p:cxnSp>
        <p:sp>
          <p:nvSpPr>
            <p:cNvPr id="31766" name="椭圆 332864" title=""/>
            <p:cNvSpPr/>
            <p:nvPr>
              <p:custDataLst>
                <p:tags r:id="rId24"/>
              </p:custDataLst>
            </p:nvPr>
          </p:nvSpPr>
          <p:spPr>
            <a:xfrm>
              <a:off x="6365" y="6766"/>
              <a:ext cx="1018" cy="102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757575"/>
                </a:gs>
              </a:gsLst>
              <a:path path="shape">
                <a:fillToRect l="50000" t="50000" r="50000" b="50000"/>
              </a:path>
            </a:gradFill>
            <a:ln>
              <a:solidFill>
                <a:prstClr val="black"/>
              </a:solidFill>
              <a:round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/>
              <a:endParaRPr lang="zh-CN" altLang="en-US" sz="10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1767" name="椭圆 332865" title=""/>
            <p:cNvSpPr/>
            <p:nvPr>
              <p:custDataLst>
                <p:tags r:id="rId25"/>
              </p:custDataLst>
            </p:nvPr>
          </p:nvSpPr>
          <p:spPr>
            <a:xfrm>
              <a:off x="2022" y="6771"/>
              <a:ext cx="1022" cy="1020"/>
            </a:xfrm>
            <a:prstGeom prst="ellipse">
              <a:avLst/>
            </a:prstGeom>
            <a:gradFill rotWithShape="0">
              <a:gsLst>
                <a:gs pos="0">
                  <a:srgbClr val="FFFFFF"/>
                </a:gs>
                <a:gs pos="100000">
                  <a:srgbClr val="757575"/>
                </a:gs>
              </a:gsLst>
              <a:path path="shape">
                <a:fillToRect l="50000" t="50000" r="50000" b="50000"/>
              </a:path>
            </a:gradFill>
            <a:ln>
              <a:solidFill>
                <a:prstClr val="black"/>
              </a:solidFill>
              <a:round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/>
              <a:endParaRPr lang="zh-CN" altLang="en-US" sz="10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1768" name="文本框 332866"/>
            <p:cNvSpPr txBox="1"/>
            <p:nvPr>
              <p:custDataLst>
                <p:tags r:id="rId26"/>
              </p:custDataLst>
            </p:nvPr>
          </p:nvSpPr>
          <p:spPr>
            <a:xfrm>
              <a:off x="6227" y="7774"/>
              <a:ext cx="1817" cy="75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just" hangingPunct="0"/>
              <a:r>
                <a:rPr lang="en-US" altLang="zh-CN" sz="1905" i="1">
                  <a:solidFill>
                    <a:srgbClr val="000000"/>
                  </a:solidFill>
                  <a:latin typeface="Times New Roman" pitchFamily="18" charset="0"/>
                </a:rPr>
                <a:t>m</a:t>
              </a:r>
              <a:r>
                <a:rPr lang="en-US" altLang="zh-CN" sz="1905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altLang="zh-CN" sz="19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769" name="文本框 332867"/>
            <p:cNvSpPr txBox="1"/>
            <p:nvPr>
              <p:custDataLst>
                <p:tags r:id="rId27"/>
              </p:custDataLst>
            </p:nvPr>
          </p:nvSpPr>
          <p:spPr>
            <a:xfrm>
              <a:off x="11311" y="7782"/>
              <a:ext cx="1536" cy="86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just" hangingPunct="0"/>
              <a:r>
                <a:rPr lang="en-US" altLang="zh-CN" sz="1905" i="1">
                  <a:solidFill>
                    <a:srgbClr val="000000"/>
                  </a:solidFill>
                  <a:latin typeface="Times New Roman" pitchFamily="18" charset="0"/>
                </a:rPr>
                <a:t>m</a:t>
              </a:r>
              <a:r>
                <a:rPr lang="en-US" altLang="zh-CN" sz="1905" baseline="-250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altLang="zh-CN" sz="19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770" name="文本框 332868"/>
            <p:cNvSpPr txBox="1"/>
            <p:nvPr>
              <p:custDataLst>
                <p:tags r:id="rId28"/>
              </p:custDataLst>
            </p:nvPr>
          </p:nvSpPr>
          <p:spPr>
            <a:xfrm>
              <a:off x="14548" y="7782"/>
              <a:ext cx="1482" cy="79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just" hangingPunct="0"/>
              <a:r>
                <a:rPr lang="en-US" altLang="zh-CN" sz="1905" i="1">
                  <a:solidFill>
                    <a:srgbClr val="000000"/>
                  </a:solidFill>
                  <a:latin typeface="Times New Roman" pitchFamily="18" charset="0"/>
                </a:rPr>
                <a:t>m</a:t>
              </a:r>
              <a:r>
                <a:rPr lang="en-US" altLang="zh-CN" sz="1905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altLang="zh-CN" sz="19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771" name="椭圆 332869" title=""/>
            <p:cNvSpPr/>
            <p:nvPr>
              <p:custDataLst>
                <p:tags r:id="rId29"/>
              </p:custDataLst>
            </p:nvPr>
          </p:nvSpPr>
          <p:spPr>
            <a:xfrm>
              <a:off x="11114" y="6757"/>
              <a:ext cx="1020" cy="1020"/>
            </a:xfrm>
            <a:prstGeom prst="ellipse">
              <a:avLst/>
            </a:prstGeom>
            <a:noFill/>
            <a:ln>
              <a:solidFill>
                <a:prstClr val="black"/>
              </a:solidFill>
              <a:prstDash val="dash"/>
              <a:round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/>
              <a:endParaRPr lang="zh-CN" altLang="en-US" sz="100">
                <a:latin typeface="Arial" pitchFamily="34" charset="0"/>
                <a:ea typeface="宋体" pitchFamily="2" charset="-122"/>
              </a:endParaRPr>
            </a:p>
          </p:txBody>
        </p:sp>
        <p:sp>
          <p:nvSpPr>
            <p:cNvPr id="31772" name="椭圆 332870" title=""/>
            <p:cNvSpPr/>
            <p:nvPr>
              <p:custDataLst>
                <p:tags r:id="rId30"/>
              </p:custDataLst>
            </p:nvPr>
          </p:nvSpPr>
          <p:spPr>
            <a:xfrm>
              <a:off x="14516" y="6743"/>
              <a:ext cx="1020" cy="1020"/>
            </a:xfrm>
            <a:prstGeom prst="ellipse">
              <a:avLst/>
            </a:prstGeom>
            <a:noFill/>
            <a:ln>
              <a:solidFill>
                <a:prstClr val="black"/>
              </a:solidFill>
              <a:prstDash val="dash"/>
              <a:round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/>
              <a:endParaRPr lang="zh-CN" altLang="en-US" sz="100">
                <a:latin typeface="Arial" pitchFamily="34" charset="0"/>
                <a:ea typeface="宋体" pitchFamily="2" charset="-122"/>
              </a:endParaRPr>
            </a:p>
          </p:txBody>
        </p:sp>
        <p:cxnSp>
          <p:nvCxnSpPr>
            <p:cNvPr id="31773" name="直接连接符 332861" title=""/>
            <p:cNvCxnSpPr>
              <a:cxnSpLocks noChangeAspect="1"/>
            </p:cNvCxnSpPr>
            <p:nvPr>
              <p:custDataLst>
                <p:tags r:id="rId31"/>
              </p:custDataLst>
            </p:nvPr>
          </p:nvCxnSpPr>
          <p:spPr>
            <a:xfrm rot="21540000">
              <a:off x="7383" y="7322"/>
              <a:ext cx="1124" cy="2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tailEnd type="stealth" w="sm" len="lg"/>
            </a:ln>
          </p:spPr>
        </p:cxnSp>
        <p:sp>
          <p:nvSpPr>
            <p:cNvPr id="31774" name="文本框 332848"/>
            <p:cNvSpPr txBox="1"/>
            <p:nvPr>
              <p:custDataLst>
                <p:tags r:id="rId32"/>
              </p:custDataLst>
            </p:nvPr>
          </p:nvSpPr>
          <p:spPr>
            <a:xfrm>
              <a:off x="3615" y="6509"/>
              <a:ext cx="741" cy="6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just" hangingPunct="0"/>
              <a:r>
                <a:rPr lang="en-US" altLang="zh-CN" sz="1905" i="1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zh-CN" sz="1905" baseline="-25000">
                  <a:solidFill>
                    <a:srgbClr val="000000"/>
                  </a:solidFill>
                  <a:latin typeface="Times New Roman" pitchFamily="18" charset="0"/>
                </a:rPr>
                <a:t>1</a:t>
              </a:r>
              <a:endParaRPr lang="en-US" altLang="zh-CN" sz="19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1775" name="文本框 332848"/>
            <p:cNvSpPr txBox="1"/>
            <p:nvPr>
              <p:custDataLst>
                <p:tags r:id="rId33"/>
              </p:custDataLst>
            </p:nvPr>
          </p:nvSpPr>
          <p:spPr>
            <a:xfrm>
              <a:off x="7464" y="6649"/>
              <a:ext cx="741" cy="68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just" hangingPunct="0"/>
              <a:r>
                <a:rPr lang="en-US" altLang="zh-CN" sz="1905" i="1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n-US" altLang="zh-CN" sz="1905" baseline="-25000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 altLang="zh-CN" sz="19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  <p:sp>
        <p:nvSpPr>
          <p:cNvPr id="31776" name="Text Box 10" title=""/>
          <p:cNvSpPr txBox="1">
            <a:spLocks noChangeArrowheads="1"/>
          </p:cNvSpPr>
          <p:nvPr>
            <p:custDataLst>
              <p:tags r:id="rId34"/>
            </p:custDataLst>
          </p:nvPr>
        </p:nvSpPr>
        <p:spPr bwMode="auto">
          <a:xfrm>
            <a:off x="828111" y="4322314"/>
            <a:ext cx="7428807" cy="457835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hangingPunct="0">
              <a:lnSpc>
                <a:spcPct val="150000"/>
              </a:lnSpc>
              <a:spcBef>
                <a:spcPct val="50000"/>
              </a:spcBef>
            </a:pPr>
            <a:r>
              <a:rPr lang="zh-CN" altLang="en-US" sz="1585">
                <a:latin typeface="微软雅黑" charset="-122"/>
                <a:ea typeface="微软雅黑" panose="020b0503020204020204" charset="-122"/>
              </a:rPr>
              <a:t>      </a:t>
            </a:r>
            <a:r>
              <a:rPr lang="zh-CN" altLang="en-US" sz="1585">
                <a:solidFill>
                  <a:srgbClr val="FF0000"/>
                </a:solidFill>
                <a:latin typeface="微软雅黑" charset="-122"/>
                <a:ea typeface="微软雅黑" panose="020b0503020204020204" charset="-122"/>
              </a:rPr>
              <a:t>一维碰撞</a:t>
            </a:r>
            <a:r>
              <a:rPr lang="en-US" altLang="zh-CN" sz="1585">
                <a:latin typeface="微软雅黑" charset="-122"/>
                <a:ea typeface="微软雅黑" panose="020b0503020204020204" charset="-122"/>
              </a:rPr>
              <a:t>——</a:t>
            </a:r>
            <a:r>
              <a:rPr lang="zh-CN" altLang="en-US" sz="1585">
                <a:latin typeface="微软雅黑" charset="-122"/>
                <a:ea typeface="微软雅黑" panose="020b0503020204020204" charset="-122"/>
              </a:rPr>
              <a:t>碰撞前后两物体沿同一直线运动，便于数据收集和分析。</a:t>
            </a:r>
            <a:endParaRPr lang="zh-CN" altLang="en-US" sz="1500">
              <a:latin typeface="微软雅黑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32769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32770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32771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1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32772" name="矩形 4" title=""/>
          <p:cNvSpPr/>
          <p:nvPr>
            <p:custDataLst>
              <p:tags r:id="rId6"/>
            </p:custDataLst>
          </p:nvPr>
        </p:nvSpPr>
        <p:spPr>
          <a:xfrm>
            <a:off x="828615" y="548190"/>
            <a:ext cx="1614464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实验思路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32773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429311" cy="532249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宋体" pitchFamily="2" charset="-122"/>
                <a:sym typeface="宋体" pitchFamily="2" charset="-122"/>
              </a:rPr>
              <a:t>　　如何实现一维碰撞？你能想到哪些场景？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pic>
        <p:nvPicPr>
          <p:cNvPr id="32774" name="图片 1" title="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1650" y="2017713"/>
            <a:ext cx="4386263" cy="21336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2775" name="图片 5" title="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5137150" y="1882775"/>
            <a:ext cx="2532063" cy="240347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33793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33794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33795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1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33796" name="矩形 4" title=""/>
          <p:cNvSpPr/>
          <p:nvPr>
            <p:custDataLst>
              <p:tags r:id="rId6"/>
            </p:custDataLst>
          </p:nvPr>
        </p:nvSpPr>
        <p:spPr>
          <a:xfrm>
            <a:off x="828615" y="548190"/>
            <a:ext cx="1614464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实验思路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33797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429311" cy="1997446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　　试着设计一个实验来验证动量守恒定律，并思考以下问题：</a:t>
            </a:r>
            <a:endParaRPr lang="en-US" altLang="zh-CN" sz="1500">
              <a:latin typeface="Arial" pitchFamily="34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）实验中哪些物体构成了要研究的系统？</a:t>
            </a:r>
            <a:endParaRPr lang="en-US" altLang="zh-CN" sz="1500">
              <a:latin typeface="Arial" pitchFamily="34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）如何创造条件，使得整个系统可以近似看作满足动量守恒的条件？</a:t>
            </a:r>
            <a:endParaRPr lang="en-US" altLang="zh-CN" sz="1500">
              <a:latin typeface="Arial" pitchFamily="34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3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）需要测量哪些物理量？</a:t>
            </a:r>
            <a:endParaRPr lang="en-US" altLang="zh-CN" sz="1500">
              <a:latin typeface="Arial" pitchFamily="34" charset="0"/>
              <a:ea typeface="微软雅黑" panose="020b0503020204020204" charset="-122"/>
            </a:endParaRPr>
          </a:p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（</a:t>
            </a:r>
            <a:r>
              <a:rPr lang="en-US" altLang="zh-CN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4</a:t>
            </a: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）如何处理数据证明动量守恒？</a:t>
            </a:r>
            <a:endParaRPr lang="zh-CN" altLang="en-US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sp>
        <p:nvSpPr>
          <p:cNvPr id="34817" name="TextBox 48" title=""/>
          <p:cNvSpPr txBox="1"/>
          <p:nvPr>
            <p:custDataLst>
              <p:tags r:id="rId3"/>
            </p:custDataLst>
          </p:nvPr>
        </p:nvSpPr>
        <p:spPr>
          <a:xfrm>
            <a:off x="3016704" y="2602689"/>
            <a:ext cx="5144514" cy="508000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wrap="square" lIns="68582" tIns="34290" rIns="68582" bIns="34290" rtlCol="0" anchor="t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defTabSz="685800" fontAlgn="base" hangingPunct="0">
              <a:buClrTx/>
              <a:buFontTx/>
            </a:pPr>
            <a:r>
              <a:rPr lang="zh-CN" altLang="en-US" sz="2855" spc="6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实验过程</a:t>
            </a:r>
            <a:endParaRPr lang="zh-CN" altLang="en-US" sz="28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34818" name="TextBox 48" title=""/>
          <p:cNvSpPr txBox="1"/>
          <p:nvPr>
            <p:custDataLst>
              <p:tags r:id="rId4"/>
            </p:custDataLst>
          </p:nvPr>
        </p:nvSpPr>
        <p:spPr>
          <a:xfrm>
            <a:off x="1291281" y="2100644"/>
            <a:ext cx="1607938" cy="745490"/>
          </a:xfrm>
          <a:prstGeom prst="rect">
            <a:avLst/>
          </a:prstGeom>
          <a:noFill/>
          <a:effectLst>
            <a:outerShdw blurRad="12700" dist="12700" dir="2700000" algn="tl" rotWithShape="0">
              <a:prstClr val="black">
                <a:alpha val="20000"/>
              </a:prstClr>
            </a:outerShdw>
          </a:effectLst>
        </p:spPr>
        <p:txBody>
          <a:bodyPr wrap="square" lIns="68582" tIns="34290" rIns="68582" bIns="34290" rtlCol="0">
            <a:spAutoFit/>
          </a:bodyPr>
          <a:lstStyle/>
          <a:p>
            <a:pPr marR="0" algn="ctr" defTabSz="685165" fontAlgn="auto">
              <a:buClrTx/>
              <a:buSzTx/>
              <a:buFontTx/>
              <a:buNone/>
              <a:defRPr/>
            </a:pPr>
            <a:r>
              <a:rPr kumimoji="0" lang="en-US" altLang="zh-CN" sz="4400" strike="noStrike" kern="1200" cap="none" spc="600" normalizeH="0" baseline="0" noProof="0">
                <a:solidFill>
                  <a:schemeClr val="accent1"/>
                </a:solidFill>
                <a:latin typeface="Times New Roman" pitchFamily="18" charset="0"/>
                <a:ea typeface="微软雅黑" panose="020b0503020204020204" charset="-122"/>
                <a:cs typeface="Aparajita" pitchFamily="34" charset="0"/>
              </a:rPr>
              <a:t>02</a:t>
            </a:r>
            <a:endParaRPr kumimoji="0" lang="en-US" altLang="zh-CN" sz="4400" strike="noStrike" kern="1200" cap="none" spc="600" normalizeH="0" baseline="0" noProof="0">
              <a:solidFill>
                <a:schemeClr val="accent1"/>
              </a:solidFill>
              <a:latin typeface="Times New Roman" pitchFamily="18" charset="0"/>
              <a:ea typeface="微软雅黑" panose="020b0503020204020204" charset="-122"/>
              <a:cs typeface="Aparajita" pitchFamily="34" charset="0"/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 titl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grpSp>
        <p:nvGrpSpPr>
          <p:cNvPr id="35841" name="组合 5" title=""/>
          <p:cNvGrpSpPr/>
          <p:nvPr>
            <p:custDataLst>
              <p:tags r:id="rId3"/>
            </p:custDataLst>
          </p:nvPr>
        </p:nvGrpSpPr>
        <p:grpSpPr>
          <a:xfrm>
            <a:off x="249238" y="341313"/>
            <a:ext cx="450850" cy="835025"/>
            <a:chOff x="394" y="182"/>
            <a:chExt cx="901" cy="1671"/>
          </a:xfrm>
        </p:grpSpPr>
        <p:sp>
          <p:nvSpPr>
            <p:cNvPr id="35842" name="燕尾形 30" title=""/>
            <p:cNvSpPr/>
            <p:nvPr>
              <p:custDataLst>
                <p:tags r:id="rId4"/>
              </p:custDataLst>
            </p:nvPr>
          </p:nvSpPr>
          <p:spPr>
            <a:xfrm rot="5400000">
              <a:off x="8" y="566"/>
              <a:ext cx="1671" cy="901"/>
            </a:xfrm>
            <a:prstGeom prst="chevron">
              <a:avLst>
                <a:gd name="adj" fmla="val 33701"/>
              </a:avLst>
            </a:prstGeom>
            <a:solidFill>
              <a:srgbClr val="6B6BCE">
                <a:alpha val="75000"/>
              </a:srgbClr>
            </a:solidFill>
            <a:ln w="12700">
              <a:solidFill>
                <a:srgbClr val="72BFC5"/>
              </a:solidFill>
              <a:miter lim="800000"/>
            </a:ln>
          </p:spPr>
          <p:txBody>
            <a:bodyPr anchor="ctr" anchorCtr="0"/>
            <a:lstStyle>
              <a:defPPr>
                <a:defRPr lang="zh-CN"/>
              </a:defPPr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1" i="0" u="none" baseline="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</a:lstStyle>
            <a:p>
              <a:pPr lvl="0" algn="ctr"/>
              <a:endParaRPr lang="en-US" altLang="zh-CN" sz="10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  <p:sp>
          <p:nvSpPr>
            <p:cNvPr id="35843" name="文本框 4"/>
            <p:cNvSpPr txBox="1"/>
            <p:nvPr>
              <p:custDataLst>
                <p:tags r:id="rId5"/>
              </p:custDataLst>
            </p:nvPr>
          </p:nvSpPr>
          <p:spPr>
            <a:xfrm>
              <a:off x="538" y="608"/>
              <a:ext cx="613" cy="9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algn="ctr" fontAlgn="base"/>
              <a:r>
                <a:rPr lang="en-US" altLang="zh-CN" sz="2540" strike="noStrike" noProof="1">
                  <a:solidFill>
                    <a:srgbClr val="FFFFFF"/>
                  </a:solidFill>
                  <a:latin typeface="Times New Roman" pitchFamily="18" charset="0"/>
                  <a:ea typeface="微软雅黑" panose="020b0503020204020204" charset="-122"/>
                  <a:cs typeface="+mn-cs"/>
                </a:rPr>
                <a:t>1</a:t>
              </a:r>
              <a:endParaRPr lang="en-US" altLang="zh-CN" sz="2540" strike="noStrike" noProof="1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endParaRPr>
            </a:p>
          </p:txBody>
        </p:sp>
      </p:grpSp>
      <p:sp>
        <p:nvSpPr>
          <p:cNvPr id="35844" name="矩形 1" title=""/>
          <p:cNvSpPr/>
          <p:nvPr>
            <p:custDataLst>
              <p:tags r:id="rId6"/>
            </p:custDataLst>
          </p:nvPr>
        </p:nvSpPr>
        <p:spPr>
          <a:xfrm>
            <a:off x="828615" y="548694"/>
            <a:ext cx="2260249" cy="481330"/>
          </a:xfrm>
          <a:prstGeom prst="rect">
            <a:avLst/>
          </a:prstGeom>
          <a:solidFill>
            <a:srgbClr val="2D2D89">
              <a:lumMod val="60000"/>
              <a:lumOff val="40000"/>
              <a:alpha val="75000"/>
            </a:srgbClr>
          </a:solidFill>
          <a:ln w="12700" cap="flat" cmpd="sng" algn="ctr">
            <a:solidFill>
              <a:srgbClr val="BBE0E3">
                <a:lumMod val="75000"/>
              </a:srgbClr>
            </a:solidFill>
            <a:prstDash val="solid"/>
            <a:miter lim="800000"/>
          </a:ln>
          <a:effectLst/>
        </p:spPr>
        <p:txBody>
          <a:bodyPr wrap="square" rtlCol="0" anchor="ctr" anchorCtr="0">
            <a:spAutoFit/>
          </a:bodyPr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ctr" hangingPunct="0"/>
            <a:r>
              <a:rPr lang="zh-CN" altLang="en-US" sz="2540">
                <a:solidFill>
                  <a:srgbClr val="FFFFFF"/>
                </a:solidFill>
                <a:latin typeface="Times New Roman" pitchFamily="18" charset="0"/>
                <a:ea typeface="微软雅黑" panose="020b0503020204020204" charset="-122"/>
              </a:rPr>
              <a:t>物理量的测量</a:t>
            </a:r>
            <a:endParaRPr lang="zh-CN" altLang="en-US" sz="2500">
              <a:solidFill>
                <a:srgbClr val="FFFFFF"/>
              </a:solidFill>
              <a:latin typeface="Times New Roman" pitchFamily="18" charset="0"/>
              <a:ea typeface="微软雅黑" panose="020b0503020204020204" charset="-122"/>
            </a:endParaRPr>
          </a:p>
        </p:txBody>
      </p:sp>
      <p:sp>
        <p:nvSpPr>
          <p:cNvPr id="35845" name="文本框 22" title=""/>
          <p:cNvSpPr txBox="1"/>
          <p:nvPr>
            <p:custDataLst>
              <p:tags r:id="rId7"/>
            </p:custDataLst>
          </p:nvPr>
        </p:nvSpPr>
        <p:spPr>
          <a:xfrm>
            <a:off x="828111" y="1142428"/>
            <a:ext cx="7429311" cy="20559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>
            <a:defPPr>
              <a:defRPr lang="zh-CN"/>
            </a:defPPr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1" i="0" u="none" baseline="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</a:lstStyle>
          <a:p>
            <a:pPr lvl="0" algn="just" hangingPunct="0">
              <a:lnSpc>
                <a:spcPct val="150000"/>
              </a:lnSpc>
            </a:pPr>
            <a:r>
              <a:rPr lang="zh-CN" altLang="en-US" sz="1585">
                <a:latin typeface="Arial" pitchFamily="34" charset="0"/>
                <a:ea typeface="微软雅黑" panose="020b0503020204020204" charset="-122"/>
                <a:sym typeface="宋体" pitchFamily="2" charset="-122"/>
              </a:rPr>
              <a:t>　　研究对象确定后，根据动量守恒定律的表达式 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v′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＋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v′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＝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 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1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＋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m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</a:t>
            </a:r>
            <a:r>
              <a:rPr lang="en-US" altLang="zh-CN" sz="1585" i="1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v</a:t>
            </a:r>
            <a:r>
              <a:rPr lang="en-US" altLang="zh-CN" sz="1585" baseline="-25000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2 </a:t>
            </a:r>
            <a:r>
              <a:rPr lang="zh-CN" altLang="en-US" sz="1585">
                <a:latin typeface="Times New Roman" pitchFamily="18" charset="0"/>
                <a:ea typeface="微软雅黑" panose="020b0503020204020204" charset="-122"/>
                <a:sym typeface="宋体" pitchFamily="2" charset="-122"/>
              </a:rPr>
              <a:t>，我们需要测量物体的质量，以及两个物体发生碰撞前后各自的速度。物体的质量可以用天平直接测量。想一想，有哪些方式可以测量速度？你在设计方案时会选择哪种？为什么？</a:t>
            </a:r>
            <a:endParaRPr lang="en-US" altLang="zh-CN" sz="1500">
              <a:latin typeface="Times New Roman" pitchFamily="18" charset="0"/>
              <a:ea typeface="微软雅黑" panose="020b0503020204020204" charset="-122"/>
              <a:sym typeface="宋体" pitchFamily="2" charset="-122"/>
            </a:endParaRPr>
          </a:p>
        </p:txBody>
      </p:sp>
      <p:pic>
        <p:nvPicPr>
          <p:cNvPr id="35846" name="图片 2" title="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769938" y="3071813"/>
            <a:ext cx="4495800" cy="1404937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5847" name="图片 7" title="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5749925" y="2843213"/>
            <a:ext cx="2508250" cy="1862137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UNIQUEID" val="2516"/>
</p:tagLst>
</file>

<file path=ppt/tags/tag10.xml><?xml version="1.0" encoding="utf-8"?>
<p:tagLst xmlns:p="http://schemas.openxmlformats.org/presentationml/2006/main">
  <p:tag name="AS_UNIQUEID" val="2525"/>
</p:tagLst>
</file>

<file path=ppt/tags/tag100.xml><?xml version="1.0" encoding="utf-8"?>
<p:tagLst xmlns:p="http://schemas.openxmlformats.org/presentationml/2006/main">
  <p:tag name="AS_UNIQUEID" val="2613"/>
</p:tagLst>
</file>

<file path=ppt/tags/tag101.xml><?xml version="1.0" encoding="utf-8"?>
<p:tagLst xmlns:p="http://schemas.openxmlformats.org/presentationml/2006/main">
  <p:tag name="AS_UNIQUEID" val="2614"/>
</p:tagLst>
</file>

<file path=ppt/tags/tag102.xml><?xml version="1.0" encoding="utf-8"?>
<p:tagLst xmlns:p="http://schemas.openxmlformats.org/presentationml/2006/main">
  <p:tag name="AS_UNIQUEID" val="2615"/>
</p:tagLst>
</file>

<file path=ppt/tags/tag103.xml><?xml version="1.0" encoding="utf-8"?>
<p:tagLst xmlns:p="http://schemas.openxmlformats.org/presentationml/2006/main">
  <p:tag name="AS_UNIQUEID" val="2616"/>
</p:tagLst>
</file>

<file path=ppt/tags/tag104.xml><?xml version="1.0" encoding="utf-8"?>
<p:tagLst xmlns:p="http://schemas.openxmlformats.org/presentationml/2006/main">
  <p:tag name="AS_UNIQUEID" val="2617"/>
</p:tagLst>
</file>

<file path=ppt/tags/tag105.xml><?xml version="1.0" encoding="utf-8"?>
<p:tagLst xmlns:p="http://schemas.openxmlformats.org/presentationml/2006/main">
  <p:tag name="AS_UNIQUEID" val="2618"/>
</p:tagLst>
</file>

<file path=ppt/tags/tag106.xml><?xml version="1.0" encoding="utf-8"?>
<p:tagLst xmlns:p="http://schemas.openxmlformats.org/presentationml/2006/main">
  <p:tag name="AS_UNIQUEID" val="2619"/>
</p:tagLst>
</file>

<file path=ppt/tags/tag107.xml><?xml version="1.0" encoding="utf-8"?>
<p:tagLst xmlns:p="http://schemas.openxmlformats.org/presentationml/2006/main">
  <p:tag name="AS_UNIQUEID" val="2620"/>
</p:tagLst>
</file>

<file path=ppt/tags/tag108.xml><?xml version="1.0" encoding="utf-8"?>
<p:tagLst xmlns:p="http://schemas.openxmlformats.org/presentationml/2006/main">
  <p:tag name="AS_UNIQUEID" val="1173"/>
</p:tagLst>
</file>

<file path=ppt/tags/tag109.xml><?xml version="1.0" encoding="utf-8"?>
<p:tagLst xmlns:p="http://schemas.openxmlformats.org/presentationml/2006/main">
  <p:tag name="AS_UNIQUEID" val="1174"/>
</p:tagLst>
</file>

<file path=ppt/tags/tag11.xml><?xml version="1.0" encoding="utf-8"?>
<p:tagLst xmlns:p="http://schemas.openxmlformats.org/presentationml/2006/main">
  <p:tag name="AS_UNIQUEID" val="2526"/>
</p:tagLst>
</file>

<file path=ppt/tags/tag110.xml><?xml version="1.0" encoding="utf-8"?>
<p:tagLst xmlns:p="http://schemas.openxmlformats.org/presentationml/2006/main">
  <p:tag name="AS_UNIQUEID" val="2621"/>
</p:tagLst>
</file>

<file path=ppt/tags/tag111.xml><?xml version="1.0" encoding="utf-8"?>
<p:tagLst xmlns:p="http://schemas.openxmlformats.org/presentationml/2006/main">
  <p:tag name="AS_UNIQUEID" val="2622"/>
</p:tagLst>
</file>

<file path=ppt/tags/tag112.xml><?xml version="1.0" encoding="utf-8"?>
<p:tagLst xmlns:p="http://schemas.openxmlformats.org/presentationml/2006/main">
  <p:tag name="AS_UNIQUEID" val="2623"/>
</p:tagLst>
</file>

<file path=ppt/tags/tag113.xml><?xml version="1.0" encoding="utf-8"?>
<p:tagLst xmlns:p="http://schemas.openxmlformats.org/presentationml/2006/main">
  <p:tag name="AS_UNIQUEID" val="2624"/>
</p:tagLst>
</file>

<file path=ppt/tags/tag114.xml><?xml version="1.0" encoding="utf-8"?>
<p:tagLst xmlns:p="http://schemas.openxmlformats.org/presentationml/2006/main">
  <p:tag name="AS_UNIQUEID" val="2625"/>
</p:tagLst>
</file>

<file path=ppt/tags/tag115.xml><?xml version="1.0" encoding="utf-8"?>
<p:tagLst xmlns:p="http://schemas.openxmlformats.org/presentationml/2006/main">
  <p:tag name="AS_UNIQUEID" val="2626"/>
</p:tagLst>
</file>

<file path=ppt/tags/tag116.xml><?xml version="1.0" encoding="utf-8"?>
<p:tagLst xmlns:p="http://schemas.openxmlformats.org/presentationml/2006/main">
  <p:tag name="AS_UNIQUEID" val="2627"/>
</p:tagLst>
</file>

<file path=ppt/tags/tag117.xml><?xml version="1.0" encoding="utf-8"?>
<p:tagLst xmlns:p="http://schemas.openxmlformats.org/presentationml/2006/main">
  <p:tag name="AS_UNIQUEID" val="2494"/>
</p:tagLst>
</file>

<file path=ppt/tags/tag118.xml><?xml version="1.0" encoding="utf-8"?>
<p:tagLst xmlns:p="http://schemas.openxmlformats.org/presentationml/2006/main">
  <p:tag name="AS_UNIQUEID" val="2495"/>
</p:tagLst>
</file>

<file path=ppt/tags/tag119.xml><?xml version="1.0" encoding="utf-8"?>
<p:tagLst xmlns:p="http://schemas.openxmlformats.org/presentationml/2006/main">
  <p:tag name="AS_UNIQUEID" val="2496"/>
</p:tagLst>
</file>

<file path=ppt/tags/tag12.xml><?xml version="1.0" encoding="utf-8"?>
<p:tagLst xmlns:p="http://schemas.openxmlformats.org/presentationml/2006/main">
  <p:tag name="AS_UNIQUEID" val="2527"/>
</p:tagLst>
</file>

<file path=ppt/tags/tag120.xml><?xml version="1.0" encoding="utf-8"?>
<p:tagLst xmlns:p="http://schemas.openxmlformats.org/presentationml/2006/main">
  <p:tag name="AS_UNIQUEID" val="2497"/>
</p:tagLst>
</file>

<file path=ppt/tags/tag121.xml><?xml version="1.0" encoding="utf-8"?>
<p:tagLst xmlns:p="http://schemas.openxmlformats.org/presentationml/2006/main">
  <p:tag name="AS_UNIQUEID" val="2498"/>
</p:tagLst>
</file>

<file path=ppt/tags/tag122.xml><?xml version="1.0" encoding="utf-8"?>
<p:tagLst xmlns:p="http://schemas.openxmlformats.org/presentationml/2006/main">
  <p:tag name="AS_UNIQUEID" val="2499"/>
</p:tagLst>
</file>

<file path=ppt/tags/tag123.xml><?xml version="1.0" encoding="utf-8"?>
<p:tagLst xmlns:p="http://schemas.openxmlformats.org/presentationml/2006/main">
  <p:tag name="AS_UNIQUEID" val="2500"/>
</p:tagLst>
</file>

<file path=ppt/tags/tag124.xml><?xml version="1.0" encoding="utf-8"?>
<p:tagLst xmlns:p="http://schemas.openxmlformats.org/presentationml/2006/main">
  <p:tag name="AS_UNIQUEID" val="2501"/>
</p:tagLst>
</file>

<file path=ppt/tags/tag125.xml><?xml version="1.0" encoding="utf-8"?>
<p:tagLst xmlns:p="http://schemas.openxmlformats.org/presentationml/2006/main">
  <p:tag name="AS_UNIQUEID" val="2502"/>
</p:tagLst>
</file>

<file path=ppt/tags/tag126.xml><?xml version="1.0" encoding="utf-8"?>
<p:tagLst xmlns:p="http://schemas.openxmlformats.org/presentationml/2006/main">
  <p:tag name="AS_UNIQUEID" val="2503"/>
</p:tagLst>
</file>

<file path=ppt/tags/tag127.xml><?xml version="1.0" encoding="utf-8"?>
<p:tagLst xmlns:p="http://schemas.openxmlformats.org/presentationml/2006/main">
  <p:tag name="AS_UNIQUEID" val="2504"/>
</p:tagLst>
</file>

<file path=ppt/tags/tag128.xml><?xml version="1.0" encoding="utf-8"?>
<p:tagLst xmlns:p="http://schemas.openxmlformats.org/presentationml/2006/main">
  <p:tag name="AS_UNIQUEID" val="2505"/>
</p:tagLst>
</file>

<file path=ppt/tags/tag129.xml><?xml version="1.0" encoding="utf-8"?>
<p:tagLst xmlns:p="http://schemas.openxmlformats.org/presentationml/2006/main">
  <p:tag name="AS_UNIQUEID" val="2506"/>
</p:tagLst>
</file>

<file path=ppt/tags/tag13.xml><?xml version="1.0" encoding="utf-8"?>
<p:tagLst xmlns:p="http://schemas.openxmlformats.org/presentationml/2006/main">
  <p:tag name="AS_UNIQUEID" val="2528"/>
</p:tagLst>
</file>

<file path=ppt/tags/tag130.xml><?xml version="1.0" encoding="utf-8"?>
<p:tagLst xmlns:p="http://schemas.openxmlformats.org/presentationml/2006/main">
  <p:tag name="AS_UNIQUEID" val="2507"/>
</p:tagLst>
</file>

<file path=ppt/tags/tag131.xml><?xml version="1.0" encoding="utf-8"?>
<p:tagLst xmlns:p="http://schemas.openxmlformats.org/presentationml/2006/main">
  <p:tag name="AS_UNIQUEID" val="2508"/>
</p:tagLst>
</file>

<file path=ppt/tags/tag132.xml><?xml version="1.0" encoding="utf-8"?>
<p:tagLst xmlns:p="http://schemas.openxmlformats.org/presentationml/2006/main">
  <p:tag name="AS_UNIQUEID" val="2509"/>
</p:tagLst>
</file>

<file path=ppt/tags/tag133.xml><?xml version="1.0" encoding="utf-8"?>
<p:tagLst xmlns:p="http://schemas.openxmlformats.org/presentationml/2006/main">
  <p:tag name="AS_UNIQUEID" val="2510"/>
</p:tagLst>
</file>

<file path=ppt/tags/tag134.xml><?xml version="1.0" encoding="utf-8"?>
<p:tagLst xmlns:p="http://schemas.openxmlformats.org/presentationml/2006/main">
  <p:tag name="AS_UNIQUEID" val="2511"/>
</p:tagLst>
</file>

<file path=ppt/tags/tag135.xml><?xml version="1.0" encoding="utf-8"?>
<p:tagLst xmlns:p="http://schemas.openxmlformats.org/presentationml/2006/main">
  <p:tag name="AS_UNIQUEID" val="2512"/>
</p:tagLst>
</file>

<file path=ppt/tags/tag136.xml><?xml version="1.0" encoding="utf-8"?>
<p:tagLst xmlns:p="http://schemas.openxmlformats.org/presentationml/2006/main">
  <p:tag name="AS_UNIQUEID" val="2513"/>
</p:tagLst>
</file>

<file path=ppt/tags/tag137.xml><?xml version="1.0" encoding="utf-8"?>
<p:tagLst xmlns:p="http://schemas.openxmlformats.org/presentationml/2006/main">
  <p:tag name="AS_UNIQUEID" val="2514"/>
</p:tagLst>
</file>

<file path=ppt/tags/tag138.xml><?xml version="1.0" encoding="utf-8"?>
<p:tagLst xmlns:p="http://schemas.openxmlformats.org/presentationml/2006/main">
  <p:tag name="AS_UNIQUEID" val="2515"/>
</p:tagLst>
</file>

<file path=ppt/tags/tag139.xml><?xml version="1.0" encoding="utf-8"?>
<p:tagLst xmlns:p="http://schemas.openxmlformats.org/presentationml/2006/main">
  <p:tag name="AS_UNIQUEID" val="2506"/>
</p:tagLst>
</file>

<file path=ppt/tags/tag14.xml><?xml version="1.0" encoding="utf-8"?>
<p:tagLst xmlns:p="http://schemas.openxmlformats.org/presentationml/2006/main">
  <p:tag name="AS_UNIQUEID" val="2529"/>
</p:tagLst>
</file>

<file path=ppt/tags/tag140.xml><?xml version="1.0" encoding="utf-8"?>
<p:tagLst xmlns:p="http://schemas.openxmlformats.org/presentationml/2006/main">
  <p:tag name="AS_UNIQUEID" val="2493"/>
</p:tagLst>
</file>

<file path=ppt/tags/tag141.xml><?xml version="1.0" encoding="utf-8"?>
<p:tagLst xmlns:p="http://schemas.openxmlformats.org/presentationml/2006/main">
  <p:tag name="AS_UNIQUEID" val="2493"/>
</p:tagLst>
</file>

<file path=ppt/tags/tag142.xml><?xml version="1.0" encoding="utf-8"?>
<p:tagLst xmlns:p="http://schemas.openxmlformats.org/presentationml/2006/main">
  <p:tag name="AS_UNIQUEID" val="2062"/>
</p:tagLst>
</file>

<file path=ppt/tags/tag143.xml><?xml version="1.0" encoding="utf-8"?>
<p:tagLst xmlns:p="http://schemas.openxmlformats.org/presentationml/2006/main">
  <p:tag name="AS_UNIQUEID" val="2628"/>
</p:tagLst>
</file>

<file path=ppt/tags/tag144.xml><?xml version="1.0" encoding="utf-8"?>
<p:tagLst xmlns:p="http://schemas.openxmlformats.org/presentationml/2006/main">
  <p:tag name="AS_UNIQUEID" val="2629"/>
</p:tagLst>
</file>

<file path=ppt/tags/tag145.xml><?xml version="1.0" encoding="utf-8"?>
<p:tagLst xmlns:p="http://schemas.openxmlformats.org/presentationml/2006/main">
  <p:tag name="AS_UNIQUEID" val="2630"/>
</p:tagLst>
</file>

<file path=ppt/tags/tag146.xml><?xml version="1.0" encoding="utf-8"?>
<p:tagLst xmlns:p="http://schemas.openxmlformats.org/presentationml/2006/main">
  <p:tag name="AS_UNIQUEID" val="2631"/>
</p:tagLst>
</file>

<file path=ppt/tags/tag147.xml><?xml version="1.0" encoding="utf-8"?>
<p:tagLst xmlns:p="http://schemas.openxmlformats.org/presentationml/2006/main">
  <p:tag name="AS_UNIQUEID" val="2632"/>
</p:tagLst>
</file>

<file path=ppt/tags/tag148.xml><?xml version="1.0" encoding="utf-8"?>
<p:tagLst xmlns:p="http://schemas.openxmlformats.org/presentationml/2006/main">
  <p:tag name="AS_UNIQUEID" val="2633"/>
</p:tagLst>
</file>

<file path=ppt/tags/tag149.xml><?xml version="1.0" encoding="utf-8"?>
<p:tagLst xmlns:p="http://schemas.openxmlformats.org/presentationml/2006/main">
  <p:tag name="AS_UNIQUEID" val="589"/>
</p:tagLst>
</file>

<file path=ppt/tags/tag15.xml><?xml version="1.0" encoding="utf-8"?>
<p:tagLst xmlns:p="http://schemas.openxmlformats.org/presentationml/2006/main">
  <p:tag name="AS_UNIQUEID" val="2530"/>
</p:tagLst>
</file>

<file path=ppt/tags/tag150.xml><?xml version="1.0" encoding="utf-8"?>
<p:tagLst xmlns:p="http://schemas.openxmlformats.org/presentationml/2006/main">
  <p:tag name="AS_UNIQUEID" val="2634"/>
</p:tagLst>
</file>

<file path=ppt/tags/tag151.xml><?xml version="1.0" encoding="utf-8"?>
<p:tagLst xmlns:p="http://schemas.openxmlformats.org/presentationml/2006/main">
  <p:tag name="AS_UNIQUEID" val="2635"/>
</p:tagLst>
</file>

<file path=ppt/tags/tag152.xml><?xml version="1.0" encoding="utf-8"?>
<p:tagLst xmlns:p="http://schemas.openxmlformats.org/presentationml/2006/main">
  <p:tag name="AS_UNIQUEID" val="2636"/>
</p:tagLst>
</file>

<file path=ppt/tags/tag153.xml><?xml version="1.0" encoding="utf-8"?>
<p:tagLst xmlns:p="http://schemas.openxmlformats.org/presentationml/2006/main">
  <p:tag name="AS_UNIQUEID" val="2637"/>
</p:tagLst>
</file>

<file path=ppt/tags/tag154.xml><?xml version="1.0" encoding="utf-8"?>
<p:tagLst xmlns:p="http://schemas.openxmlformats.org/presentationml/2006/main">
  <p:tag name="AS_UNIQUEID" val="2638"/>
</p:tagLst>
</file>

<file path=ppt/tags/tag155.xml><?xml version="1.0" encoding="utf-8"?>
<p:tagLst xmlns:p="http://schemas.openxmlformats.org/presentationml/2006/main">
  <p:tag name="AS_UNIQUEID" val="2639"/>
</p:tagLst>
</file>

<file path=ppt/tags/tag156.xml><?xml version="1.0" encoding="utf-8"?>
<p:tagLst xmlns:p="http://schemas.openxmlformats.org/presentationml/2006/main">
  <p:tag name="AS_UNIQUEID" val="2640"/>
</p:tagLst>
</file>

<file path=ppt/tags/tag157.xml><?xml version="1.0" encoding="utf-8"?>
<p:tagLst xmlns:p="http://schemas.openxmlformats.org/presentationml/2006/main">
  <p:tag name="AS_UNIQUEID" val="2641"/>
</p:tagLst>
</file>

<file path=ppt/tags/tag158.xml><?xml version="1.0" encoding="utf-8"?>
<p:tagLst xmlns:p="http://schemas.openxmlformats.org/presentationml/2006/main">
  <p:tag name="AS_UNIQUEID" val="1173"/>
</p:tagLst>
</file>

<file path=ppt/tags/tag159.xml><?xml version="1.0" encoding="utf-8"?>
<p:tagLst xmlns:p="http://schemas.openxmlformats.org/presentationml/2006/main">
  <p:tag name="AS_UNIQUEID" val="1174"/>
</p:tagLst>
</file>

<file path=ppt/tags/tag16.xml><?xml version="1.0" encoding="utf-8"?>
<p:tagLst xmlns:p="http://schemas.openxmlformats.org/presentationml/2006/main">
  <p:tag name="AS_UNIQUEID" val="2531"/>
</p:tagLst>
</file>

<file path=ppt/tags/tag160.xml><?xml version="1.0" encoding="utf-8"?>
<p:tagLst xmlns:p="http://schemas.openxmlformats.org/presentationml/2006/main">
  <p:tag name="AS_UNIQUEID" val="2642"/>
</p:tagLst>
</file>

<file path=ppt/tags/tag161.xml><?xml version="1.0" encoding="utf-8"?>
<p:tagLst xmlns:p="http://schemas.openxmlformats.org/presentationml/2006/main">
  <p:tag name="AS_UNIQUEID" val="2643"/>
</p:tagLst>
</file>

<file path=ppt/tags/tag162.xml><?xml version="1.0" encoding="utf-8"?>
<p:tagLst xmlns:p="http://schemas.openxmlformats.org/presentationml/2006/main">
  <p:tag name="AS_UNIQUEID" val="2644"/>
</p:tagLst>
</file>

<file path=ppt/tags/tag163.xml><?xml version="1.0" encoding="utf-8"?>
<p:tagLst xmlns:p="http://schemas.openxmlformats.org/presentationml/2006/main">
  <p:tag name="AS_UNIQUEID" val="2645"/>
</p:tagLst>
</file>

<file path=ppt/tags/tag164.xml><?xml version="1.0" encoding="utf-8"?>
<p:tagLst xmlns:p="http://schemas.openxmlformats.org/presentationml/2006/main">
  <p:tag name="AS_UNIQUEID" val="2646"/>
</p:tagLst>
</file>

<file path=ppt/tags/tag165.xml><?xml version="1.0" encoding="utf-8"?>
<p:tagLst xmlns:p="http://schemas.openxmlformats.org/presentationml/2006/main">
  <p:tag name="AS_UNIQUEID" val="2647"/>
</p:tagLst>
</file>

<file path=ppt/tags/tag166.xml><?xml version="1.0" encoding="utf-8"?>
<p:tagLst xmlns:p="http://schemas.openxmlformats.org/presentationml/2006/main">
  <p:tag name="AS_UNIQUEID" val="1743"/>
</p:tagLst>
</file>

<file path=ppt/tags/tag167.xml><?xml version="1.0" encoding="utf-8"?>
<p:tagLst xmlns:p="http://schemas.openxmlformats.org/presentationml/2006/main">
  <p:tag name="AS_UNIQUEID" val="378"/>
</p:tagLst>
</file>

<file path=ppt/tags/tag168.xml><?xml version="1.0" encoding="utf-8"?>
<p:tagLst xmlns:p="http://schemas.openxmlformats.org/presentationml/2006/main">
  <p:tag name="AS_UNIQUEID" val="2648"/>
</p:tagLst>
</file>

<file path=ppt/tags/tag169.xml><?xml version="1.0" encoding="utf-8"?>
<p:tagLst xmlns:p="http://schemas.openxmlformats.org/presentationml/2006/main">
  <p:tag name="AS_UNIQUEID" val="2649"/>
</p:tagLst>
</file>

<file path=ppt/tags/tag17.xml><?xml version="1.0" encoding="utf-8"?>
<p:tagLst xmlns:p="http://schemas.openxmlformats.org/presentationml/2006/main">
  <p:tag name="AS_UNIQUEID" val="2532"/>
</p:tagLst>
</file>

<file path=ppt/tags/tag170.xml><?xml version="1.0" encoding="utf-8"?>
<p:tagLst xmlns:p="http://schemas.openxmlformats.org/presentationml/2006/main">
  <p:tag name="AS_UNIQUEID" val="2650"/>
</p:tagLst>
</file>

<file path=ppt/tags/tag171.xml><?xml version="1.0" encoding="utf-8"?>
<p:tagLst xmlns:p="http://schemas.openxmlformats.org/presentationml/2006/main">
  <p:tag name="AS_UNIQUEID" val="2651"/>
</p:tagLst>
</file>

<file path=ppt/tags/tag172.xml><?xml version="1.0" encoding="utf-8"?>
<p:tagLst xmlns:p="http://schemas.openxmlformats.org/presentationml/2006/main">
  <p:tag name="AS_UNIQUEID" val="2652"/>
</p:tagLst>
</file>

<file path=ppt/tags/tag173.xml><?xml version="1.0" encoding="utf-8"?>
<p:tagLst xmlns:p="http://schemas.openxmlformats.org/presentationml/2006/main">
  <p:tag name="AS_UNIQUEID" val="2653"/>
</p:tagLst>
</file>

<file path=ppt/tags/tag174.xml><?xml version="1.0" encoding="utf-8"?>
<p:tagLst xmlns:p="http://schemas.openxmlformats.org/presentationml/2006/main">
  <p:tag name="AS_UNIQUEID" val="1743"/>
</p:tagLst>
</file>

<file path=ppt/tags/tag175.xml><?xml version="1.0" encoding="utf-8"?>
<p:tagLst xmlns:p="http://schemas.openxmlformats.org/presentationml/2006/main">
  <p:tag name="AS_UNIQUEID" val="2654"/>
</p:tagLst>
</file>

<file path=ppt/tags/tag176.xml><?xml version="1.0" encoding="utf-8"?>
<p:tagLst xmlns:p="http://schemas.openxmlformats.org/presentationml/2006/main">
  <p:tag name="AS_UNIQUEID" val="2655"/>
</p:tagLst>
</file>

<file path=ppt/tags/tag177.xml><?xml version="1.0" encoding="utf-8"?>
<p:tagLst xmlns:p="http://schemas.openxmlformats.org/presentationml/2006/main">
  <p:tag name="AS_UNIQUEID" val="2656"/>
</p:tagLst>
</file>

<file path=ppt/tags/tag178.xml><?xml version="1.0" encoding="utf-8"?>
<p:tagLst xmlns:p="http://schemas.openxmlformats.org/presentationml/2006/main">
  <p:tag name="AS_UNIQUEID" val="2657"/>
</p:tagLst>
</file>

<file path=ppt/tags/tag179.xml><?xml version="1.0" encoding="utf-8"?>
<p:tagLst xmlns:p="http://schemas.openxmlformats.org/presentationml/2006/main">
  <p:tag name="AS_UNIQUEID" val="2658"/>
</p:tagLst>
</file>

<file path=ppt/tags/tag18.xml><?xml version="1.0" encoding="utf-8"?>
<p:tagLst xmlns:p="http://schemas.openxmlformats.org/presentationml/2006/main">
  <p:tag name="AS_UNIQUEID" val="2533"/>
</p:tagLst>
</file>

<file path=ppt/tags/tag180.xml><?xml version="1.0" encoding="utf-8"?>
<p:tagLst xmlns:p="http://schemas.openxmlformats.org/presentationml/2006/main">
  <p:tag name="AS_UNIQUEID" val="2659"/>
</p:tagLst>
</file>

<file path=ppt/tags/tag181.xml><?xml version="1.0" encoding="utf-8"?>
<p:tagLst xmlns:p="http://schemas.openxmlformats.org/presentationml/2006/main">
  <p:tag name="AS_UNIQUEID" val="2660"/>
</p:tagLst>
</file>

<file path=ppt/tags/tag182.xml><?xml version="1.0" encoding="utf-8"?>
<p:tagLst xmlns:p="http://schemas.openxmlformats.org/presentationml/2006/main">
  <p:tag name="AS_UNIQUEID" val="2661"/>
</p:tagLst>
</file>

<file path=ppt/tags/tag183.xml><?xml version="1.0" encoding="utf-8"?>
<p:tagLst xmlns:p="http://schemas.openxmlformats.org/presentationml/2006/main">
  <p:tag name="AS_UNIQUEID" val="2771"/>
</p:tagLst>
</file>

<file path=ppt/tags/tag184.xml><?xml version="1.0" encoding="utf-8"?>
<p:tagLst xmlns:p="http://schemas.openxmlformats.org/presentationml/2006/main">
  <p:tag name="AS_UNIQUEID" val="2662"/>
</p:tagLst>
</file>

<file path=ppt/tags/tag185.xml><?xml version="1.0" encoding="utf-8"?>
<p:tagLst xmlns:p="http://schemas.openxmlformats.org/presentationml/2006/main">
  <p:tag name="AS_UNIQUEID" val="2663"/>
</p:tagLst>
</file>

<file path=ppt/tags/tag186.xml><?xml version="1.0" encoding="utf-8"?>
<p:tagLst xmlns:p="http://schemas.openxmlformats.org/presentationml/2006/main">
  <p:tag name="AS_UNIQUEID" val="2664"/>
</p:tagLst>
</file>

<file path=ppt/tags/tag187.xml><?xml version="1.0" encoding="utf-8"?>
<p:tagLst xmlns:p="http://schemas.openxmlformats.org/presentationml/2006/main">
  <p:tag name="AS_UNIQUEID" val="2665"/>
</p:tagLst>
</file>

<file path=ppt/tags/tag188.xml><?xml version="1.0" encoding="utf-8"?>
<p:tagLst xmlns:p="http://schemas.openxmlformats.org/presentationml/2006/main">
  <p:tag name="AS_UNIQUEID" val="2666"/>
</p:tagLst>
</file>

<file path=ppt/tags/tag189.xml><?xml version="1.0" encoding="utf-8"?>
<p:tagLst xmlns:p="http://schemas.openxmlformats.org/presentationml/2006/main">
  <p:tag name="AS_UNIQUEID" val="2667"/>
</p:tagLst>
</file>

<file path=ppt/tags/tag19.xml><?xml version="1.0" encoding="utf-8"?>
<p:tagLst xmlns:p="http://schemas.openxmlformats.org/presentationml/2006/main">
  <p:tag name="AS_UNIQUEID" val="2534"/>
</p:tagLst>
</file>

<file path=ppt/tags/tag190.xml><?xml version="1.0" encoding="utf-8"?>
<p:tagLst xmlns:p="http://schemas.openxmlformats.org/presentationml/2006/main">
  <p:tag name="AS_UNIQUEID" val="2668"/>
</p:tagLst>
</file>

<file path=ppt/tags/tag191.xml><?xml version="1.0" encoding="utf-8"?>
<p:tagLst xmlns:p="http://schemas.openxmlformats.org/presentationml/2006/main">
  <p:tag name="AS_UNIQUEID" val="2669"/>
</p:tagLst>
</file>

<file path=ppt/tags/tag192.xml><?xml version="1.0" encoding="utf-8"?>
<p:tagLst xmlns:p="http://schemas.openxmlformats.org/presentationml/2006/main">
  <p:tag name="AS_UNIQUEID" val="2670"/>
</p:tagLst>
</file>

<file path=ppt/tags/tag193.xml><?xml version="1.0" encoding="utf-8"?>
<p:tagLst xmlns:p="http://schemas.openxmlformats.org/presentationml/2006/main">
  <p:tag name="AS_UNIQUEID" val="2671"/>
</p:tagLst>
</file>

<file path=ppt/tags/tag194.xml><?xml version="1.0" encoding="utf-8"?>
<p:tagLst xmlns:p="http://schemas.openxmlformats.org/presentationml/2006/main">
  <p:tag name="AS_UNIQUEID" val="2672"/>
</p:tagLst>
</file>

<file path=ppt/tags/tag195.xml><?xml version="1.0" encoding="utf-8"?>
<p:tagLst xmlns:p="http://schemas.openxmlformats.org/presentationml/2006/main">
  <p:tag name="AS_UNIQUEID" val="2673"/>
</p:tagLst>
</file>

<file path=ppt/tags/tag196.xml><?xml version="1.0" encoding="utf-8"?>
<p:tagLst xmlns:p="http://schemas.openxmlformats.org/presentationml/2006/main">
  <p:tag name="AS_UNIQUEID" val="2674"/>
</p:tagLst>
</file>

<file path=ppt/tags/tag197.xml><?xml version="1.0" encoding="utf-8"?>
<p:tagLst xmlns:p="http://schemas.openxmlformats.org/presentationml/2006/main">
  <p:tag name="AS_UNIQUEID" val="2675"/>
</p:tagLst>
</file>

<file path=ppt/tags/tag198.xml><?xml version="1.0" encoding="utf-8"?>
<p:tagLst xmlns:p="http://schemas.openxmlformats.org/presentationml/2006/main">
  <p:tag name="AS_UNIQUEID" val="2676"/>
</p:tagLst>
</file>

<file path=ppt/tags/tag199.xml><?xml version="1.0" encoding="utf-8"?>
<p:tagLst xmlns:p="http://schemas.openxmlformats.org/presentationml/2006/main">
  <p:tag name="AS_UNIQUEID" val="2677"/>
</p:tagLst>
</file>

<file path=ppt/tags/tag2.xml><?xml version="1.0" encoding="utf-8"?>
<p:tagLst xmlns:p="http://schemas.openxmlformats.org/presentationml/2006/main">
  <p:tag name="AS_UNIQUEID" val="2517"/>
</p:tagLst>
</file>

<file path=ppt/tags/tag20.xml><?xml version="1.0" encoding="utf-8"?>
<p:tagLst xmlns:p="http://schemas.openxmlformats.org/presentationml/2006/main">
  <p:tag name="AS_UNIQUEID" val="2535"/>
</p:tagLst>
</file>

<file path=ppt/tags/tag200.xml><?xml version="1.0" encoding="utf-8"?>
<p:tagLst xmlns:p="http://schemas.openxmlformats.org/presentationml/2006/main">
  <p:tag name="AS_UNIQUEID" val="2678"/>
</p:tagLst>
</file>

<file path=ppt/tags/tag201.xml><?xml version="1.0" encoding="utf-8"?>
<p:tagLst xmlns:p="http://schemas.openxmlformats.org/presentationml/2006/main">
  <p:tag name="AS_UNIQUEID" val="2679"/>
</p:tagLst>
</file>

<file path=ppt/tags/tag202.xml><?xml version="1.0" encoding="utf-8"?>
<p:tagLst xmlns:p="http://schemas.openxmlformats.org/presentationml/2006/main">
  <p:tag name="AS_UNIQUEID" val="2680"/>
</p:tagLst>
</file>

<file path=ppt/tags/tag203.xml><?xml version="1.0" encoding="utf-8"?>
<p:tagLst xmlns:p="http://schemas.openxmlformats.org/presentationml/2006/main">
  <p:tag name="AS_UNIQUEID" val="2681"/>
</p:tagLst>
</file>

<file path=ppt/tags/tag204.xml><?xml version="1.0" encoding="utf-8"?>
<p:tagLst xmlns:p="http://schemas.openxmlformats.org/presentationml/2006/main">
  <p:tag name="AS_UNIQUEID" val="2682"/>
  <p:tag name="TABLE_ENDDRAG_ORIGIN_RECT" val="736*191"/>
  <p:tag name="TABLE_ENDDRAG_RECT" val="82*185*736*191"/>
</p:tagLst>
</file>

<file path=ppt/tags/tag205.xml><?xml version="1.0" encoding="utf-8"?>
<p:tagLst xmlns:p="http://schemas.openxmlformats.org/presentationml/2006/main">
  <p:tag name="AS_UNIQUEID" val="2683"/>
</p:tagLst>
</file>

<file path=ppt/tags/tag206.xml><?xml version="1.0" encoding="utf-8"?>
<p:tagLst xmlns:p="http://schemas.openxmlformats.org/presentationml/2006/main">
  <p:tag name="AS_UNIQUEID" val="2684"/>
</p:tagLst>
</file>

<file path=ppt/tags/tag207.xml><?xml version="1.0" encoding="utf-8"?>
<p:tagLst xmlns:p="http://schemas.openxmlformats.org/presentationml/2006/main">
  <p:tag name="AS_UNIQUEID" val="2685"/>
</p:tagLst>
</file>

<file path=ppt/tags/tag208.xml><?xml version="1.0" encoding="utf-8"?>
<p:tagLst xmlns:p="http://schemas.openxmlformats.org/presentationml/2006/main">
  <p:tag name="AS_UNIQUEID" val="2686"/>
</p:tagLst>
</file>

<file path=ppt/tags/tag209.xml><?xml version="1.0" encoding="utf-8"?>
<p:tagLst xmlns:p="http://schemas.openxmlformats.org/presentationml/2006/main">
  <p:tag name="AS_UNIQUEID" val="2687"/>
</p:tagLst>
</file>

<file path=ppt/tags/tag21.xml><?xml version="1.0" encoding="utf-8"?>
<p:tagLst xmlns:p="http://schemas.openxmlformats.org/presentationml/2006/main">
  <p:tag name="AS_UNIQUEID" val="2536"/>
</p:tagLst>
</file>

<file path=ppt/tags/tag210.xml><?xml version="1.0" encoding="utf-8"?>
<p:tagLst xmlns:p="http://schemas.openxmlformats.org/presentationml/2006/main">
  <p:tag name="AS_UNIQUEID" val="2688"/>
</p:tagLst>
</file>

<file path=ppt/tags/tag211.xml><?xml version="1.0" encoding="utf-8"?>
<p:tagLst xmlns:p="http://schemas.openxmlformats.org/presentationml/2006/main">
  <p:tag name="AS_UNIQUEID" val="2689"/>
</p:tagLst>
</file>

<file path=ppt/tags/tag212.xml><?xml version="1.0" encoding="utf-8"?>
<p:tagLst xmlns:p="http://schemas.openxmlformats.org/presentationml/2006/main">
  <p:tag name="AS_UNIQUEID" val="2690"/>
</p:tagLst>
</file>

<file path=ppt/tags/tag213.xml><?xml version="1.0" encoding="utf-8"?>
<p:tagLst xmlns:p="http://schemas.openxmlformats.org/presentationml/2006/main">
  <p:tag name="AS_UNIQUEID" val="2691"/>
</p:tagLst>
</file>

<file path=ppt/tags/tag214.xml><?xml version="1.0" encoding="utf-8"?>
<p:tagLst xmlns:p="http://schemas.openxmlformats.org/presentationml/2006/main">
  <p:tag name="AS_UNIQUEID" val="2692"/>
</p:tagLst>
</file>

<file path=ppt/tags/tag215.xml><?xml version="1.0" encoding="utf-8"?>
<p:tagLst xmlns:p="http://schemas.openxmlformats.org/presentationml/2006/main">
  <p:tag name="AS_UNIQUEID" val="2693"/>
</p:tagLst>
</file>

<file path=ppt/tags/tag216.xml><?xml version="1.0" encoding="utf-8"?>
<p:tagLst xmlns:p="http://schemas.openxmlformats.org/presentationml/2006/main">
  <p:tag name="AS_UNIQUEID" val="2694"/>
</p:tagLst>
</file>

<file path=ppt/tags/tag217.xml><?xml version="1.0" encoding="utf-8"?>
<p:tagLst xmlns:p="http://schemas.openxmlformats.org/presentationml/2006/main">
  <p:tag name="AS_UNIQUEID" val="2695"/>
</p:tagLst>
</file>

<file path=ppt/tags/tag218.xml><?xml version="1.0" encoding="utf-8"?>
<p:tagLst xmlns:p="http://schemas.openxmlformats.org/presentationml/2006/main">
  <p:tag name="AS_UNIQUEID" val="2696"/>
</p:tagLst>
</file>

<file path=ppt/tags/tag219.xml><?xml version="1.0" encoding="utf-8"?>
<p:tagLst xmlns:p="http://schemas.openxmlformats.org/presentationml/2006/main">
  <p:tag name="AS_UNIQUEID" val="2697"/>
</p:tagLst>
</file>

<file path=ppt/tags/tag22.xml><?xml version="1.0" encoding="utf-8"?>
<p:tagLst xmlns:p="http://schemas.openxmlformats.org/presentationml/2006/main">
  <p:tag name="AS_UNIQUEID" val="2537"/>
</p:tagLst>
</file>

<file path=ppt/tags/tag220.xml><?xml version="1.0" encoding="utf-8"?>
<p:tagLst xmlns:p="http://schemas.openxmlformats.org/presentationml/2006/main">
  <p:tag name="AS_UNIQUEID" val="2698"/>
</p:tagLst>
</file>

<file path=ppt/tags/tag221.xml><?xml version="1.0" encoding="utf-8"?>
<p:tagLst xmlns:p="http://schemas.openxmlformats.org/presentationml/2006/main">
  <p:tag name="AS_UNIQUEID" val="2699"/>
</p:tagLst>
</file>

<file path=ppt/tags/tag222.xml><?xml version="1.0" encoding="utf-8"?>
<p:tagLst xmlns:p="http://schemas.openxmlformats.org/presentationml/2006/main">
  <p:tag name="AS_UNIQUEID" val="2700"/>
</p:tagLst>
</file>

<file path=ppt/tags/tag223.xml><?xml version="1.0" encoding="utf-8"?>
<p:tagLst xmlns:p="http://schemas.openxmlformats.org/presentationml/2006/main">
  <p:tag name="AS_UNIQUEID" val="2701"/>
</p:tagLst>
</file>

<file path=ppt/tags/tag224.xml><?xml version="1.0" encoding="utf-8"?>
<p:tagLst xmlns:p="http://schemas.openxmlformats.org/presentationml/2006/main">
  <p:tag name="AS_UNIQUEID" val="2208"/>
</p:tagLst>
</file>

<file path=ppt/tags/tag225.xml><?xml version="1.0" encoding="utf-8"?>
<p:tagLst xmlns:p="http://schemas.openxmlformats.org/presentationml/2006/main">
  <p:tag name="AS_UNIQUEID" val="2702"/>
</p:tagLst>
</file>

<file path=ppt/tags/tag226.xml><?xml version="1.0" encoding="utf-8"?>
<p:tagLst xmlns:p="http://schemas.openxmlformats.org/presentationml/2006/main">
  <p:tag name="AS_UNIQUEID" val="2703"/>
</p:tagLst>
</file>

<file path=ppt/tags/tag227.xml><?xml version="1.0" encoding="utf-8"?>
<p:tagLst xmlns:p="http://schemas.openxmlformats.org/presentationml/2006/main">
  <p:tag name="AS_UNIQUEID" val="2704"/>
</p:tagLst>
</file>

<file path=ppt/tags/tag228.xml><?xml version="1.0" encoding="utf-8"?>
<p:tagLst xmlns:p="http://schemas.openxmlformats.org/presentationml/2006/main">
  <p:tag name="AS_UNIQUEID" val="2705"/>
</p:tagLst>
</file>

<file path=ppt/tags/tag229.xml><?xml version="1.0" encoding="utf-8"?>
<p:tagLst xmlns:p="http://schemas.openxmlformats.org/presentationml/2006/main">
  <p:tag name="AS_UNIQUEID" val="2706"/>
</p:tagLst>
</file>

<file path=ppt/tags/tag23.xml><?xml version="1.0" encoding="utf-8"?>
<p:tagLst xmlns:p="http://schemas.openxmlformats.org/presentationml/2006/main">
  <p:tag name="AS_UNIQUEID" val="2538"/>
</p:tagLst>
</file>

<file path=ppt/tags/tag230.xml><?xml version="1.0" encoding="utf-8"?>
<p:tagLst xmlns:p="http://schemas.openxmlformats.org/presentationml/2006/main">
  <p:tag name="AS_UNIQUEID" val="2707"/>
</p:tagLst>
</file>

<file path=ppt/tags/tag231.xml><?xml version="1.0" encoding="utf-8"?>
<p:tagLst xmlns:p="http://schemas.openxmlformats.org/presentationml/2006/main">
  <p:tag name="AS_UNIQUEID" val="2708"/>
</p:tagLst>
</file>

<file path=ppt/tags/tag232.xml><?xml version="1.0" encoding="utf-8"?>
<p:tagLst xmlns:p="http://schemas.openxmlformats.org/presentationml/2006/main">
  <p:tag name="AS_UNIQUEID" val="2709"/>
</p:tagLst>
</file>

<file path=ppt/tags/tag233.xml><?xml version="1.0" encoding="utf-8"?>
<p:tagLst xmlns:p="http://schemas.openxmlformats.org/presentationml/2006/main">
  <p:tag name="AS_UNIQUEID" val="2710"/>
</p:tagLst>
</file>

<file path=ppt/tags/tag234.xml><?xml version="1.0" encoding="utf-8"?>
<p:tagLst xmlns:p="http://schemas.openxmlformats.org/presentationml/2006/main">
  <p:tag name="AS_UNIQUEID" val="2711"/>
</p:tagLst>
</file>

<file path=ppt/tags/tag235.xml><?xml version="1.0" encoding="utf-8"?>
<p:tagLst xmlns:p="http://schemas.openxmlformats.org/presentationml/2006/main">
  <p:tag name="AS_UNIQUEID" val="2712"/>
</p:tagLst>
</file>

<file path=ppt/tags/tag236.xml><?xml version="1.0" encoding="utf-8"?>
<p:tagLst xmlns:p="http://schemas.openxmlformats.org/presentationml/2006/main">
  <p:tag name="AS_UNIQUEID" val="2713"/>
</p:tagLst>
</file>

<file path=ppt/tags/tag237.xml><?xml version="1.0" encoding="utf-8"?>
<p:tagLst xmlns:p="http://schemas.openxmlformats.org/presentationml/2006/main">
  <p:tag name="AS_UNIQUEID" val="2714"/>
</p:tagLst>
</file>

<file path=ppt/tags/tag238.xml><?xml version="1.0" encoding="utf-8"?>
<p:tagLst xmlns:p="http://schemas.openxmlformats.org/presentationml/2006/main">
  <p:tag name="AS_UNIQUEID" val="2715"/>
</p:tagLst>
</file>

<file path=ppt/tags/tag239.xml><?xml version="1.0" encoding="utf-8"?>
<p:tagLst xmlns:p="http://schemas.openxmlformats.org/presentationml/2006/main">
  <p:tag name="AS_UNIQUEID" val="2716"/>
</p:tagLst>
</file>

<file path=ppt/tags/tag24.xml><?xml version="1.0" encoding="utf-8"?>
<p:tagLst xmlns:p="http://schemas.openxmlformats.org/presentationml/2006/main">
  <p:tag name="AS_UNIQUEID" val="2539"/>
</p:tagLst>
</file>

<file path=ppt/tags/tag240.xml><?xml version="1.0" encoding="utf-8"?>
<p:tagLst xmlns:p="http://schemas.openxmlformats.org/presentationml/2006/main">
  <p:tag name="AS_UNIQUEID" val="2717"/>
</p:tagLst>
</file>

<file path=ppt/tags/tag241.xml><?xml version="1.0" encoding="utf-8"?>
<p:tagLst xmlns:p="http://schemas.openxmlformats.org/presentationml/2006/main">
  <p:tag name="AS_UNIQUEID" val="2718"/>
</p:tagLst>
</file>

<file path=ppt/tags/tag242.xml><?xml version="1.0" encoding="utf-8"?>
<p:tagLst xmlns:p="http://schemas.openxmlformats.org/presentationml/2006/main">
  <p:tag name="AS_UNIQUEID" val="2719"/>
</p:tagLst>
</file>

<file path=ppt/tags/tag243.xml><?xml version="1.0" encoding="utf-8"?>
<p:tagLst xmlns:p="http://schemas.openxmlformats.org/presentationml/2006/main">
  <p:tag name="AS_UNIQUEID" val="2720"/>
</p:tagLst>
</file>

<file path=ppt/tags/tag244.xml><?xml version="1.0" encoding="utf-8"?>
<p:tagLst xmlns:p="http://schemas.openxmlformats.org/presentationml/2006/main">
  <p:tag name="AS_UNIQUEID" val="2721"/>
</p:tagLst>
</file>

<file path=ppt/tags/tag245.xml><?xml version="1.0" encoding="utf-8"?>
<p:tagLst xmlns:p="http://schemas.openxmlformats.org/presentationml/2006/main">
  <p:tag name="AS_UNIQUEID" val="2722"/>
</p:tagLst>
</file>

<file path=ppt/tags/tag246.xml><?xml version="1.0" encoding="utf-8"?>
<p:tagLst xmlns:p="http://schemas.openxmlformats.org/presentationml/2006/main">
  <p:tag name="AS_UNIQUEID" val="2723"/>
  <p:tag name="TABLE_ENDDRAG_ORIGIN_RECT" val="737*96"/>
  <p:tag name="TABLE_ENDDRAG_RECT" val="82*170*737*96"/>
</p:tagLst>
</file>

<file path=ppt/tags/tag247.xml><?xml version="1.0" encoding="utf-8"?>
<p:tagLst xmlns:p="http://schemas.openxmlformats.org/presentationml/2006/main">
  <p:tag name="AS_UNIQUEID" val="2724"/>
</p:tagLst>
</file>

<file path=ppt/tags/tag248.xml><?xml version="1.0" encoding="utf-8"?>
<p:tagLst xmlns:p="http://schemas.openxmlformats.org/presentationml/2006/main">
  <p:tag name="AS_UNIQUEID" val="1173"/>
</p:tagLst>
</file>

<file path=ppt/tags/tag249.xml><?xml version="1.0" encoding="utf-8"?>
<p:tagLst xmlns:p="http://schemas.openxmlformats.org/presentationml/2006/main">
  <p:tag name="AS_UNIQUEID" val="1174"/>
</p:tagLst>
</file>

<file path=ppt/tags/tag25.xml><?xml version="1.0" encoding="utf-8"?>
<p:tagLst xmlns:p="http://schemas.openxmlformats.org/presentationml/2006/main">
  <p:tag name="AS_UNIQUEID" val="2540"/>
</p:tagLst>
</file>

<file path=ppt/tags/tag250.xml><?xml version="1.0" encoding="utf-8"?>
<p:tagLst xmlns:p="http://schemas.openxmlformats.org/presentationml/2006/main">
  <p:tag name="AS_UNIQUEID" val="2725"/>
</p:tagLst>
</file>

<file path=ppt/tags/tag251.xml><?xml version="1.0" encoding="utf-8"?>
<p:tagLst xmlns:p="http://schemas.openxmlformats.org/presentationml/2006/main">
  <p:tag name="AS_UNIQUEID" val="2726"/>
</p:tagLst>
</file>

<file path=ppt/tags/tag252.xml><?xml version="1.0" encoding="utf-8"?>
<p:tagLst xmlns:p="http://schemas.openxmlformats.org/presentationml/2006/main">
  <p:tag name="AS_UNIQUEID" val="2727"/>
</p:tagLst>
</file>

<file path=ppt/tags/tag253.xml><?xml version="1.0" encoding="utf-8"?>
<p:tagLst xmlns:p="http://schemas.openxmlformats.org/presentationml/2006/main">
  <p:tag name="AS_UNIQUEID" val="2728"/>
</p:tagLst>
</file>

<file path=ppt/tags/tag254.xml><?xml version="1.0" encoding="utf-8"?>
<p:tagLst xmlns:p="http://schemas.openxmlformats.org/presentationml/2006/main">
  <p:tag name="AS_UNIQUEID" val="2729"/>
</p:tagLst>
</file>

<file path=ppt/tags/tag255.xml><?xml version="1.0" encoding="utf-8"?>
<p:tagLst xmlns:p="http://schemas.openxmlformats.org/presentationml/2006/main">
  <p:tag name="AS_UNIQUEID" val="2730"/>
</p:tagLst>
</file>

<file path=ppt/tags/tag256.xml><?xml version="1.0" encoding="utf-8"?>
<p:tagLst xmlns:p="http://schemas.openxmlformats.org/presentationml/2006/main">
  <p:tag name="AS_UNIQUEID" val="2731"/>
</p:tagLst>
</file>

<file path=ppt/tags/tag257.xml><?xml version="1.0" encoding="utf-8"?>
<p:tagLst xmlns:p="http://schemas.openxmlformats.org/presentationml/2006/main">
  <p:tag name="AS_UNIQUEID" val="2732"/>
</p:tagLst>
</file>

<file path=ppt/tags/tag258.xml><?xml version="1.0" encoding="utf-8"?>
<p:tagLst xmlns:p="http://schemas.openxmlformats.org/presentationml/2006/main">
  <p:tag name="AS_UNIQUEID" val="2733"/>
</p:tagLst>
</file>

<file path=ppt/tags/tag259.xml><?xml version="1.0" encoding="utf-8"?>
<p:tagLst xmlns:p="http://schemas.openxmlformats.org/presentationml/2006/main">
  <p:tag name="AS_UNIQUEID" val="2734"/>
</p:tagLst>
</file>

<file path=ppt/tags/tag26.xml><?xml version="1.0" encoding="utf-8"?>
<p:tagLst xmlns:p="http://schemas.openxmlformats.org/presentationml/2006/main">
  <p:tag name="AS_UNIQUEID" val="2541"/>
</p:tagLst>
</file>

<file path=ppt/tags/tag260.xml><?xml version="1.0" encoding="utf-8"?>
<p:tagLst xmlns:p="http://schemas.openxmlformats.org/presentationml/2006/main">
  <p:tag name="AS_UNIQUEID" val="2735"/>
</p:tagLst>
</file>

<file path=ppt/tags/tag261.xml><?xml version="1.0" encoding="utf-8"?>
<p:tagLst xmlns:p="http://schemas.openxmlformats.org/presentationml/2006/main">
  <p:tag name="AS_UNIQUEID" val="2736"/>
</p:tagLst>
</file>

<file path=ppt/tags/tag262.xml><?xml version="1.0" encoding="utf-8"?>
<p:tagLst xmlns:p="http://schemas.openxmlformats.org/presentationml/2006/main">
  <p:tag name="AS_UNIQUEID" val="2737"/>
</p:tagLst>
</file>

<file path=ppt/tags/tag263.xml><?xml version="1.0" encoding="utf-8"?>
<p:tagLst xmlns:p="http://schemas.openxmlformats.org/presentationml/2006/main">
  <p:tag name="AS_UNIQUEID" val="2738"/>
</p:tagLst>
</file>

<file path=ppt/tags/tag264.xml><?xml version="1.0" encoding="utf-8"?>
<p:tagLst xmlns:p="http://schemas.openxmlformats.org/presentationml/2006/main">
  <p:tag name="AS_UNIQUEID" val="2739"/>
</p:tagLst>
</file>

<file path=ppt/tags/tag265.xml><?xml version="1.0" encoding="utf-8"?>
<p:tagLst xmlns:p="http://schemas.openxmlformats.org/presentationml/2006/main">
  <p:tag name="AS_UNIQUEID" val="2740"/>
</p:tagLst>
</file>

<file path=ppt/tags/tag266.xml><?xml version="1.0" encoding="utf-8"?>
<p:tagLst xmlns:p="http://schemas.openxmlformats.org/presentationml/2006/main">
  <p:tag name="AS_UNIQUEID" val="2741"/>
</p:tagLst>
</file>

<file path=ppt/tags/tag267.xml><?xml version="1.0" encoding="utf-8"?>
<p:tagLst xmlns:p="http://schemas.openxmlformats.org/presentationml/2006/main">
  <p:tag name="AS_UNIQUEID" val="2742"/>
</p:tagLst>
</file>

<file path=ppt/tags/tag268.xml><?xml version="1.0" encoding="utf-8"?>
<p:tagLst xmlns:p="http://schemas.openxmlformats.org/presentationml/2006/main">
  <p:tag name="AS_UNIQUEID" val="2743"/>
</p:tagLst>
</file>

<file path=ppt/tags/tag269.xml><?xml version="1.0" encoding="utf-8"?>
<p:tagLst xmlns:p="http://schemas.openxmlformats.org/presentationml/2006/main">
  <p:tag name="AS_UNIQUEID" val="2744"/>
</p:tagLst>
</file>

<file path=ppt/tags/tag27.xml><?xml version="1.0" encoding="utf-8"?>
<p:tagLst xmlns:p="http://schemas.openxmlformats.org/presentationml/2006/main">
  <p:tag name="AS_UNIQUEID" val="2542"/>
</p:tagLst>
</file>

<file path=ppt/tags/tag270.xml><?xml version="1.0" encoding="utf-8"?>
<p:tagLst xmlns:p="http://schemas.openxmlformats.org/presentationml/2006/main">
  <p:tag name="AS_UNIQUEID" val="2745"/>
</p:tagLst>
</file>

<file path=ppt/tags/tag271.xml><?xml version="1.0" encoding="utf-8"?>
<p:tagLst xmlns:p="http://schemas.openxmlformats.org/presentationml/2006/main">
  <p:tag name="AS_UNIQUEID" val="2746"/>
</p:tagLst>
</file>

<file path=ppt/tags/tag272.xml><?xml version="1.0" encoding="utf-8"?>
<p:tagLst xmlns:p="http://schemas.openxmlformats.org/presentationml/2006/main">
  <p:tag name="AS_UNIQUEID" val="2747"/>
</p:tagLst>
</file>

<file path=ppt/tags/tag273.xml><?xml version="1.0" encoding="utf-8"?>
<p:tagLst xmlns:p="http://schemas.openxmlformats.org/presentationml/2006/main">
  <p:tag name="AS_UNIQUEID" val="2748"/>
</p:tagLst>
</file>

<file path=ppt/tags/tag274.xml><?xml version="1.0" encoding="utf-8"?>
<p:tagLst xmlns:p="http://schemas.openxmlformats.org/presentationml/2006/main">
  <p:tag name="AS_UNIQUEID" val="2749"/>
</p:tagLst>
</file>

<file path=ppt/tags/tag275.xml><?xml version="1.0" encoding="utf-8"?>
<p:tagLst xmlns:p="http://schemas.openxmlformats.org/presentationml/2006/main">
  <p:tag name="AS_UNIQUEID" val="2750"/>
</p:tagLst>
</file>

<file path=ppt/tags/tag276.xml><?xml version="1.0" encoding="utf-8"?>
<p:tagLst xmlns:p="http://schemas.openxmlformats.org/presentationml/2006/main">
  <p:tag name="AS_UNIQUEID" val="2751"/>
</p:tagLst>
</file>

<file path=ppt/tags/tag277.xml><?xml version="1.0" encoding="utf-8"?>
<p:tagLst xmlns:p="http://schemas.openxmlformats.org/presentationml/2006/main">
  <p:tag name="AS_UNIQUEID" val="2752"/>
</p:tagLst>
</file>

<file path=ppt/tags/tag278.xml><?xml version="1.0" encoding="utf-8"?>
<p:tagLst xmlns:p="http://schemas.openxmlformats.org/presentationml/2006/main">
  <p:tag name="AS_UNIQUEID" val="2753"/>
</p:tagLst>
</file>

<file path=ppt/tags/tag279.xml><?xml version="1.0" encoding="utf-8"?>
<p:tagLst xmlns:p="http://schemas.openxmlformats.org/presentationml/2006/main">
  <p:tag name="AS_UNIQUEID" val="2754"/>
</p:tagLst>
</file>

<file path=ppt/tags/tag28.xml><?xml version="1.0" encoding="utf-8"?>
<p:tagLst xmlns:p="http://schemas.openxmlformats.org/presentationml/2006/main">
  <p:tag name="AS_UNIQUEID" val="2543"/>
</p:tagLst>
</file>

<file path=ppt/tags/tag280.xml><?xml version="1.0" encoding="utf-8"?>
<p:tagLst xmlns:p="http://schemas.openxmlformats.org/presentationml/2006/main">
  <p:tag name="AS_UNIQUEID" val="2755"/>
</p:tagLst>
</file>

<file path=ppt/tags/tag281.xml><?xml version="1.0" encoding="utf-8"?>
<p:tagLst xmlns:p="http://schemas.openxmlformats.org/presentationml/2006/main">
  <p:tag name="AS_UNIQUEID" val="2756"/>
</p:tagLst>
</file>

<file path=ppt/tags/tag282.xml><?xml version="1.0" encoding="utf-8"?>
<p:tagLst xmlns:p="http://schemas.openxmlformats.org/presentationml/2006/main">
  <p:tag name="AS_UNIQUEID" val="2757"/>
</p:tagLst>
</file>

<file path=ppt/tags/tag283.xml><?xml version="1.0" encoding="utf-8"?>
<p:tagLst xmlns:p="http://schemas.openxmlformats.org/presentationml/2006/main">
  <p:tag name="AS_UNIQUEID" val="2758"/>
</p:tagLst>
</file>

<file path=ppt/tags/tag284.xml><?xml version="1.0" encoding="utf-8"?>
<p:tagLst xmlns:p="http://schemas.openxmlformats.org/presentationml/2006/main">
  <p:tag name="AS_UNIQUEID" val="2759"/>
</p:tagLst>
</file>

<file path=ppt/tags/tag285.xml><?xml version="1.0" encoding="utf-8"?>
<p:tagLst xmlns:p="http://schemas.openxmlformats.org/presentationml/2006/main">
  <p:tag name="AS_UNIQUEID" val="2760"/>
</p:tagLst>
</file>

<file path=ppt/tags/tag286.xml><?xml version="1.0" encoding="utf-8"?>
<p:tagLst xmlns:p="http://schemas.openxmlformats.org/presentationml/2006/main">
  <p:tag name="AS_UNIQUEID" val="2761"/>
</p:tagLst>
</file>

<file path=ppt/tags/tag287.xml><?xml version="1.0" encoding="utf-8"?>
<p:tagLst xmlns:p="http://schemas.openxmlformats.org/presentationml/2006/main">
  <p:tag name="AS_UNIQUEID" val="2762"/>
</p:tagLst>
</file>

<file path=ppt/tags/tag288.xml><?xml version="1.0" encoding="utf-8"?>
<p:tagLst xmlns:p="http://schemas.openxmlformats.org/presentationml/2006/main">
  <p:tag name="AS_UNIQUEID" val="2763"/>
</p:tagLst>
</file>

<file path=ppt/tags/tag289.xml><?xml version="1.0" encoding="utf-8"?>
<p:tagLst xmlns:p="http://schemas.openxmlformats.org/presentationml/2006/main">
  <p:tag name="AS_UNIQUEID" val="2764"/>
</p:tagLst>
</file>

<file path=ppt/tags/tag29.xml><?xml version="1.0" encoding="utf-8"?>
<p:tagLst xmlns:p="http://schemas.openxmlformats.org/presentationml/2006/main">
  <p:tag name="AS_UNIQUEID" val="2544"/>
</p:tagLst>
</file>

<file path=ppt/tags/tag290.xml><?xml version="1.0" encoding="utf-8"?>
<p:tagLst xmlns:p="http://schemas.openxmlformats.org/presentationml/2006/main">
  <p:tag name="AS_UNIQUEID" val="2765"/>
</p:tagLst>
</file>

<file path=ppt/tags/tag291.xml><?xml version="1.0" encoding="utf-8"?>
<p:tagLst xmlns:p="http://schemas.openxmlformats.org/presentationml/2006/main">
  <p:tag name="AS_UNIQUEID" val="2766"/>
</p:tagLst>
</file>

<file path=ppt/tags/tag292.xml><?xml version="1.0" encoding="utf-8"?>
<p:tagLst xmlns:p="http://schemas.openxmlformats.org/presentationml/2006/main">
  <p:tag name="AS_UNIQUEID" val="2767"/>
</p:tagLst>
</file>

<file path=ppt/tags/tag293.xml><?xml version="1.0" encoding="utf-8"?>
<p:tagLst xmlns:p="http://schemas.openxmlformats.org/presentationml/2006/main">
  <p:tag name="AS_UNIQUEID" val="2768"/>
</p:tagLst>
</file>

<file path=ppt/tags/tag294.xml><?xml version="1.0" encoding="utf-8"?>
<p:tagLst xmlns:p="http://schemas.openxmlformats.org/presentationml/2006/main">
  <p:tag name="AS_OS" val="Unix 3.10 unknown"/>
  <p:tag name="AS_RELEASE_DATE" val="2023.03.31"/>
  <p:tag name="AS_TITLE" val="Aspose.Slides for Java"/>
  <p:tag name="AS_VERSION" val="23.3"/>
</p:tagLst>
</file>

<file path=ppt/tags/tag3.xml><?xml version="1.0" encoding="utf-8"?>
<p:tagLst xmlns:p="http://schemas.openxmlformats.org/presentationml/2006/main">
  <p:tag name="AS_UNIQUEID" val="2518"/>
</p:tagLst>
</file>

<file path=ppt/tags/tag30.xml><?xml version="1.0" encoding="utf-8"?>
<p:tagLst xmlns:p="http://schemas.openxmlformats.org/presentationml/2006/main">
  <p:tag name="AS_UNIQUEID" val="2545"/>
</p:tagLst>
</file>

<file path=ppt/tags/tag31.xml><?xml version="1.0" encoding="utf-8"?>
<p:tagLst xmlns:p="http://schemas.openxmlformats.org/presentationml/2006/main">
  <p:tag name="AS_UNIQUEID" val="2546"/>
</p:tagLst>
</file>

<file path=ppt/tags/tag32.xml><?xml version="1.0" encoding="utf-8"?>
<p:tagLst xmlns:p="http://schemas.openxmlformats.org/presentationml/2006/main">
  <p:tag name="AS_UNIQUEID" val="2547"/>
</p:tagLst>
</file>

<file path=ppt/tags/tag33.xml><?xml version="1.0" encoding="utf-8"?>
<p:tagLst xmlns:p="http://schemas.openxmlformats.org/presentationml/2006/main">
  <p:tag name="AS_UNIQUEID" val="2548"/>
</p:tagLst>
</file>

<file path=ppt/tags/tag34.xml><?xml version="1.0" encoding="utf-8"?>
<p:tagLst xmlns:p="http://schemas.openxmlformats.org/presentationml/2006/main">
  <p:tag name="AS_UNIQUEID" val="2549"/>
</p:tagLst>
</file>

<file path=ppt/tags/tag35.xml><?xml version="1.0" encoding="utf-8"?>
<p:tagLst xmlns:p="http://schemas.openxmlformats.org/presentationml/2006/main">
  <p:tag name="AS_UNIQUEID" val="2550"/>
</p:tagLst>
</file>

<file path=ppt/tags/tag36.xml><?xml version="1.0" encoding="utf-8"?>
<p:tagLst xmlns:p="http://schemas.openxmlformats.org/presentationml/2006/main">
  <p:tag name="AS_UNIQUEID" val="2551"/>
</p:tagLst>
</file>

<file path=ppt/tags/tag37.xml><?xml version="1.0" encoding="utf-8"?>
<p:tagLst xmlns:p="http://schemas.openxmlformats.org/presentationml/2006/main">
  <p:tag name="AS_UNIQUEID" val="2552"/>
</p:tagLst>
</file>

<file path=ppt/tags/tag38.xml><?xml version="1.0" encoding="utf-8"?>
<p:tagLst xmlns:p="http://schemas.openxmlformats.org/presentationml/2006/main">
  <p:tag name="AS_UNIQUEID" val="2553"/>
</p:tagLst>
</file>

<file path=ppt/tags/tag39.xml><?xml version="1.0" encoding="utf-8"?>
<p:tagLst xmlns:p="http://schemas.openxmlformats.org/presentationml/2006/main">
  <p:tag name="AS_UNIQUEID" val="2769"/>
</p:tagLst>
</file>

<file path=ppt/tags/tag4.xml><?xml version="1.0" encoding="utf-8"?>
<p:tagLst xmlns:p="http://schemas.openxmlformats.org/presentationml/2006/main">
  <p:tag name="AS_UNIQUEID" val="2519"/>
</p:tagLst>
</file>

<file path=ppt/tags/tag40.xml><?xml version="1.0" encoding="utf-8"?>
<p:tagLst xmlns:p="http://schemas.openxmlformats.org/presentationml/2006/main">
  <p:tag name="AS_UNIQUEID" val="2554"/>
</p:tagLst>
</file>

<file path=ppt/tags/tag41.xml><?xml version="1.0" encoding="utf-8"?>
<p:tagLst xmlns:p="http://schemas.openxmlformats.org/presentationml/2006/main">
  <p:tag name="AS_UNIQUEID" val="2555"/>
</p:tagLst>
</file>

<file path=ppt/tags/tag42.xml><?xml version="1.0" encoding="utf-8"?>
<p:tagLst xmlns:p="http://schemas.openxmlformats.org/presentationml/2006/main">
  <p:tag name="AS_UNIQUEID" val="2556"/>
</p:tagLst>
</file>

<file path=ppt/tags/tag43.xml><?xml version="1.0" encoding="utf-8"?>
<p:tagLst xmlns:p="http://schemas.openxmlformats.org/presentationml/2006/main">
  <p:tag name="AS_UNIQUEID" val="2557"/>
</p:tagLst>
</file>

<file path=ppt/tags/tag44.xml><?xml version="1.0" encoding="utf-8"?>
<p:tagLst xmlns:p="http://schemas.openxmlformats.org/presentationml/2006/main">
  <p:tag name="AS_UNIQUEID" val="2558"/>
</p:tagLst>
</file>

<file path=ppt/tags/tag45.xml><?xml version="1.0" encoding="utf-8"?>
<p:tagLst xmlns:p="http://schemas.openxmlformats.org/presentationml/2006/main">
  <p:tag name="AS_UNIQUEID" val="2559"/>
</p:tagLst>
</file>

<file path=ppt/tags/tag46.xml><?xml version="1.0" encoding="utf-8"?>
<p:tagLst xmlns:p="http://schemas.openxmlformats.org/presentationml/2006/main">
  <p:tag name="AS_UNIQUEID" val="2560"/>
</p:tagLst>
</file>

<file path=ppt/tags/tag47.xml><?xml version="1.0" encoding="utf-8"?>
<p:tagLst xmlns:p="http://schemas.openxmlformats.org/presentationml/2006/main">
  <p:tag name="AS_UNIQUEID" val="2561"/>
</p:tagLst>
</file>

<file path=ppt/tags/tag48.xml><?xml version="1.0" encoding="utf-8"?>
<p:tagLst xmlns:p="http://schemas.openxmlformats.org/presentationml/2006/main">
  <p:tag name="AS_UNIQUEID" val="2562"/>
</p:tagLst>
</file>

<file path=ppt/tags/tag49.xml><?xml version="1.0" encoding="utf-8"?>
<p:tagLst xmlns:p="http://schemas.openxmlformats.org/presentationml/2006/main">
  <p:tag name="AS_UNIQUEID" val="2563"/>
</p:tagLst>
</file>

<file path=ppt/tags/tag5.xml><?xml version="1.0" encoding="utf-8"?>
<p:tagLst xmlns:p="http://schemas.openxmlformats.org/presentationml/2006/main">
  <p:tag name="AS_UNIQUEID" val="2520"/>
</p:tagLst>
</file>

<file path=ppt/tags/tag50.xml><?xml version="1.0" encoding="utf-8"?>
<p:tagLst xmlns:p="http://schemas.openxmlformats.org/presentationml/2006/main">
  <p:tag name="AS_UNIQUEID" val="2564"/>
</p:tagLst>
</file>

<file path=ppt/tags/tag51.xml><?xml version="1.0" encoding="utf-8"?>
<p:tagLst xmlns:p="http://schemas.openxmlformats.org/presentationml/2006/main">
  <p:tag name="AS_UNIQUEID" val="2565"/>
</p:tagLst>
</file>

<file path=ppt/tags/tag52.xml><?xml version="1.0" encoding="utf-8"?>
<p:tagLst xmlns:p="http://schemas.openxmlformats.org/presentationml/2006/main">
  <p:tag name="AS_UNIQUEID" val="2566"/>
</p:tagLst>
</file>

<file path=ppt/tags/tag53.xml><?xml version="1.0" encoding="utf-8"?>
<p:tagLst xmlns:p="http://schemas.openxmlformats.org/presentationml/2006/main">
  <p:tag name="AS_UNIQUEID" val="2567"/>
</p:tagLst>
</file>

<file path=ppt/tags/tag54.xml><?xml version="1.0" encoding="utf-8"?>
<p:tagLst xmlns:p="http://schemas.openxmlformats.org/presentationml/2006/main">
  <p:tag name="AS_UNIQUEID" val="2568"/>
</p:tagLst>
</file>

<file path=ppt/tags/tag55.xml><?xml version="1.0" encoding="utf-8"?>
<p:tagLst xmlns:p="http://schemas.openxmlformats.org/presentationml/2006/main">
  <p:tag name="AS_UNIQUEID" val="2569"/>
</p:tagLst>
</file>

<file path=ppt/tags/tag56.xml><?xml version="1.0" encoding="utf-8"?>
<p:tagLst xmlns:p="http://schemas.openxmlformats.org/presentationml/2006/main">
  <p:tag name="AS_UNIQUEID" val="2570"/>
</p:tagLst>
</file>

<file path=ppt/tags/tag57.xml><?xml version="1.0" encoding="utf-8"?>
<p:tagLst xmlns:p="http://schemas.openxmlformats.org/presentationml/2006/main">
  <p:tag name="AS_UNIQUEID" val="2571"/>
</p:tagLst>
</file>

<file path=ppt/tags/tag58.xml><?xml version="1.0" encoding="utf-8"?>
<p:tagLst xmlns:p="http://schemas.openxmlformats.org/presentationml/2006/main">
  <p:tag name="AS_UNIQUEID" val="2572"/>
</p:tagLst>
</file>

<file path=ppt/tags/tag59.xml><?xml version="1.0" encoding="utf-8"?>
<p:tagLst xmlns:p="http://schemas.openxmlformats.org/presentationml/2006/main">
  <p:tag name="AS_UNIQUEID" val="2573"/>
</p:tagLst>
</file>

<file path=ppt/tags/tag6.xml><?xml version="1.0" encoding="utf-8"?>
<p:tagLst xmlns:p="http://schemas.openxmlformats.org/presentationml/2006/main">
  <p:tag name="AS_UNIQUEID" val="2521"/>
</p:tagLst>
</file>

<file path=ppt/tags/tag60.xml><?xml version="1.0" encoding="utf-8"?>
<p:tagLst xmlns:p="http://schemas.openxmlformats.org/presentationml/2006/main">
  <p:tag name="AS_UNIQUEID" val="2574"/>
</p:tagLst>
</file>

<file path=ppt/tags/tag61.xml><?xml version="1.0" encoding="utf-8"?>
<p:tagLst xmlns:p="http://schemas.openxmlformats.org/presentationml/2006/main">
  <p:tag name="AS_UNIQUEID" val="2575"/>
</p:tagLst>
</file>

<file path=ppt/tags/tag62.xml><?xml version="1.0" encoding="utf-8"?>
<p:tagLst xmlns:p="http://schemas.openxmlformats.org/presentationml/2006/main">
  <p:tag name="AS_UNIQUEID" val="2576"/>
</p:tagLst>
</file>

<file path=ppt/tags/tag63.xml><?xml version="1.0" encoding="utf-8"?>
<p:tagLst xmlns:p="http://schemas.openxmlformats.org/presentationml/2006/main">
  <p:tag name="AS_UNIQUEID" val="2577"/>
</p:tagLst>
</file>

<file path=ppt/tags/tag64.xml><?xml version="1.0" encoding="utf-8"?>
<p:tagLst xmlns:p="http://schemas.openxmlformats.org/presentationml/2006/main">
  <p:tag name="AS_UNIQUEID" val="2578"/>
</p:tagLst>
</file>

<file path=ppt/tags/tag65.xml><?xml version="1.0" encoding="utf-8"?>
<p:tagLst xmlns:p="http://schemas.openxmlformats.org/presentationml/2006/main">
  <p:tag name="AS_UNIQUEID" val="2579"/>
</p:tagLst>
</file>

<file path=ppt/tags/tag66.xml><?xml version="1.0" encoding="utf-8"?>
<p:tagLst xmlns:p="http://schemas.openxmlformats.org/presentationml/2006/main">
  <p:tag name="AS_UNIQUEID" val="2580"/>
</p:tagLst>
</file>

<file path=ppt/tags/tag67.xml><?xml version="1.0" encoding="utf-8"?>
<p:tagLst xmlns:p="http://schemas.openxmlformats.org/presentationml/2006/main">
  <p:tag name="AS_UNIQUEID" val="2581"/>
</p:tagLst>
</file>

<file path=ppt/tags/tag68.xml><?xml version="1.0" encoding="utf-8"?>
<p:tagLst xmlns:p="http://schemas.openxmlformats.org/presentationml/2006/main">
  <p:tag name="AS_UNIQUEID" val="2582"/>
</p:tagLst>
</file>

<file path=ppt/tags/tag69.xml><?xml version="1.0" encoding="utf-8"?>
<p:tagLst xmlns:p="http://schemas.openxmlformats.org/presentationml/2006/main">
  <p:tag name="AS_UNIQUEID" val="2583"/>
</p:tagLst>
</file>

<file path=ppt/tags/tag7.xml><?xml version="1.0" encoding="utf-8"?>
<p:tagLst xmlns:p="http://schemas.openxmlformats.org/presentationml/2006/main">
  <p:tag name="AS_UNIQUEID" val="2522"/>
</p:tagLst>
</file>

<file path=ppt/tags/tag70.xml><?xml version="1.0" encoding="utf-8"?>
<p:tagLst xmlns:p="http://schemas.openxmlformats.org/presentationml/2006/main">
  <p:tag name="AS_UNIQUEID" val="2584"/>
</p:tagLst>
</file>

<file path=ppt/tags/tag71.xml><?xml version="1.0" encoding="utf-8"?>
<p:tagLst xmlns:p="http://schemas.openxmlformats.org/presentationml/2006/main">
  <p:tag name="AS_UNIQUEID" val="2585"/>
</p:tagLst>
</file>

<file path=ppt/tags/tag72.xml><?xml version="1.0" encoding="utf-8"?>
<p:tagLst xmlns:p="http://schemas.openxmlformats.org/presentationml/2006/main">
  <p:tag name="AS_UNIQUEID" val="2586"/>
</p:tagLst>
</file>

<file path=ppt/tags/tag73.xml><?xml version="1.0" encoding="utf-8"?>
<p:tagLst xmlns:p="http://schemas.openxmlformats.org/presentationml/2006/main">
  <p:tag name="AS_UNIQUEID" val="2587"/>
</p:tagLst>
</file>

<file path=ppt/tags/tag74.xml><?xml version="1.0" encoding="utf-8"?>
<p:tagLst xmlns:p="http://schemas.openxmlformats.org/presentationml/2006/main">
  <p:tag name="AS_UNIQUEID" val="2588"/>
</p:tagLst>
</file>

<file path=ppt/tags/tag75.xml><?xml version="1.0" encoding="utf-8"?>
<p:tagLst xmlns:p="http://schemas.openxmlformats.org/presentationml/2006/main">
  <p:tag name="AS_UNIQUEID" val="2589"/>
</p:tagLst>
</file>

<file path=ppt/tags/tag76.xml><?xml version="1.0" encoding="utf-8"?>
<p:tagLst xmlns:p="http://schemas.openxmlformats.org/presentationml/2006/main">
  <p:tag name="AS_UNIQUEID" val="2590"/>
</p:tagLst>
</file>

<file path=ppt/tags/tag77.xml><?xml version="1.0" encoding="utf-8"?>
<p:tagLst xmlns:p="http://schemas.openxmlformats.org/presentationml/2006/main">
  <p:tag name="AS_UNIQUEID" val="2591"/>
</p:tagLst>
</file>

<file path=ppt/tags/tag78.xml><?xml version="1.0" encoding="utf-8"?>
<p:tagLst xmlns:p="http://schemas.openxmlformats.org/presentationml/2006/main">
  <p:tag name="AS_UNIQUEID" val="2770"/>
</p:tagLst>
</file>

<file path=ppt/tags/tag79.xml><?xml version="1.0" encoding="utf-8"?>
<p:tagLst xmlns:p="http://schemas.openxmlformats.org/presentationml/2006/main">
  <p:tag name="AS_UNIQUEID" val="2592"/>
</p:tagLst>
</file>

<file path=ppt/tags/tag8.xml><?xml version="1.0" encoding="utf-8"?>
<p:tagLst xmlns:p="http://schemas.openxmlformats.org/presentationml/2006/main">
  <p:tag name="AS_UNIQUEID" val="2523"/>
</p:tagLst>
</file>

<file path=ppt/tags/tag80.xml><?xml version="1.0" encoding="utf-8"?>
<p:tagLst xmlns:p="http://schemas.openxmlformats.org/presentationml/2006/main">
  <p:tag name="AS_UNIQUEID" val="2593"/>
</p:tagLst>
</file>

<file path=ppt/tags/tag81.xml><?xml version="1.0" encoding="utf-8"?>
<p:tagLst xmlns:p="http://schemas.openxmlformats.org/presentationml/2006/main">
  <p:tag name="AS_UNIQUEID" val="2594"/>
</p:tagLst>
</file>

<file path=ppt/tags/tag82.xml><?xml version="1.0" encoding="utf-8"?>
<p:tagLst xmlns:p="http://schemas.openxmlformats.org/presentationml/2006/main">
  <p:tag name="AS_UNIQUEID" val="2595"/>
</p:tagLst>
</file>

<file path=ppt/tags/tag83.xml><?xml version="1.0" encoding="utf-8"?>
<p:tagLst xmlns:p="http://schemas.openxmlformats.org/presentationml/2006/main">
  <p:tag name="AS_UNIQUEID" val="2596"/>
</p:tagLst>
</file>

<file path=ppt/tags/tag84.xml><?xml version="1.0" encoding="utf-8"?>
<p:tagLst xmlns:p="http://schemas.openxmlformats.org/presentationml/2006/main">
  <p:tag name="AS_UNIQUEID" val="2597"/>
</p:tagLst>
</file>

<file path=ppt/tags/tag85.xml><?xml version="1.0" encoding="utf-8"?>
<p:tagLst xmlns:p="http://schemas.openxmlformats.org/presentationml/2006/main">
  <p:tag name="AS_UNIQUEID" val="2598"/>
</p:tagLst>
</file>

<file path=ppt/tags/tag86.xml><?xml version="1.0" encoding="utf-8"?>
<p:tagLst xmlns:p="http://schemas.openxmlformats.org/presentationml/2006/main">
  <p:tag name="AS_UNIQUEID" val="2599"/>
</p:tagLst>
</file>

<file path=ppt/tags/tag87.xml><?xml version="1.0" encoding="utf-8"?>
<p:tagLst xmlns:p="http://schemas.openxmlformats.org/presentationml/2006/main">
  <p:tag name="AS_UNIQUEID" val="2600"/>
</p:tagLst>
</file>

<file path=ppt/tags/tag88.xml><?xml version="1.0" encoding="utf-8"?>
<p:tagLst xmlns:p="http://schemas.openxmlformats.org/presentationml/2006/main">
  <p:tag name="AS_UNIQUEID" val="2601"/>
</p:tagLst>
</file>

<file path=ppt/tags/tag89.xml><?xml version="1.0" encoding="utf-8"?>
<p:tagLst xmlns:p="http://schemas.openxmlformats.org/presentationml/2006/main">
  <p:tag name="AS_UNIQUEID" val="2602"/>
</p:tagLst>
</file>

<file path=ppt/tags/tag9.xml><?xml version="1.0" encoding="utf-8"?>
<p:tagLst xmlns:p="http://schemas.openxmlformats.org/presentationml/2006/main">
  <p:tag name="AS_UNIQUEID" val="2524"/>
</p:tagLst>
</file>

<file path=ppt/tags/tag90.xml><?xml version="1.0" encoding="utf-8"?>
<p:tagLst xmlns:p="http://schemas.openxmlformats.org/presentationml/2006/main">
  <p:tag name="AS_UNIQUEID" val="2603"/>
</p:tagLst>
</file>

<file path=ppt/tags/tag91.xml><?xml version="1.0" encoding="utf-8"?>
<p:tagLst xmlns:p="http://schemas.openxmlformats.org/presentationml/2006/main">
  <p:tag name="AS_UNIQUEID" val="2604"/>
</p:tagLst>
</file>

<file path=ppt/tags/tag92.xml><?xml version="1.0" encoding="utf-8"?>
<p:tagLst xmlns:p="http://schemas.openxmlformats.org/presentationml/2006/main">
  <p:tag name="AS_UNIQUEID" val="2605"/>
  <p:tag name="KSO_WM_DIAGRAM_VIRTUALLY_FRAME" val="{&quot;height&quot;:466.3989215268592,&quot;left&quot;:294.775,&quot;top&quot;:59.58543670654298,&quot;width&quot;:548.6895733642577}"/>
</p:tagLst>
</file>

<file path=ppt/tags/tag93.xml><?xml version="1.0" encoding="utf-8"?>
<p:tagLst xmlns:p="http://schemas.openxmlformats.org/presentationml/2006/main">
  <p:tag name="AS_UNIQUEID" val="2606"/>
  <p:tag name="KSO_WM_DIAGRAM_VIRTUALLY_FRAME" val="{&quot;height&quot;:466.3989215268592,&quot;left&quot;:294.775,&quot;top&quot;:59.58543670654298,&quot;width&quot;:548.6895733642577}"/>
</p:tagLst>
</file>

<file path=ppt/tags/tag94.xml><?xml version="1.0" encoding="utf-8"?>
<p:tagLst xmlns:p="http://schemas.openxmlformats.org/presentationml/2006/main">
  <p:tag name="AS_UNIQUEID" val="2607"/>
  <p:tag name="KSO_WM_DIAGRAM_VIRTUALLY_FRAME" val="{&quot;height&quot;:466.3989215268592,&quot;left&quot;:294.775,&quot;top&quot;:59.58543670654298,&quot;width&quot;:548.6895733642577}"/>
</p:tagLst>
</file>

<file path=ppt/tags/tag95.xml><?xml version="1.0" encoding="utf-8"?>
<p:tagLst xmlns:p="http://schemas.openxmlformats.org/presentationml/2006/main">
  <p:tag name="AS_UNIQUEID" val="2608"/>
  <p:tag name="KSO_WM_DIAGRAM_VIRTUALLY_FRAME" val="{&quot;height&quot;:466.3989215268592,&quot;left&quot;:294.775,&quot;top&quot;:59.58543670654298,&quot;width&quot;:548.6895733642577}"/>
</p:tagLst>
</file>

<file path=ppt/tags/tag96.xml><?xml version="1.0" encoding="utf-8"?>
<p:tagLst xmlns:p="http://schemas.openxmlformats.org/presentationml/2006/main">
  <p:tag name="AS_UNIQUEID" val="2609"/>
  <p:tag name="KSO_WM_DIAGRAM_VIRTUALLY_FRAME" val="{&quot;height&quot;:466.3989215268592,&quot;left&quot;:294.775,&quot;top&quot;:59.58543670654298,&quot;width&quot;:548.6895733642577}"/>
</p:tagLst>
</file>

<file path=ppt/tags/tag97.xml><?xml version="1.0" encoding="utf-8"?>
<p:tagLst xmlns:p="http://schemas.openxmlformats.org/presentationml/2006/main">
  <p:tag name="AS_UNIQUEID" val="2610"/>
  <p:tag name="KSO_WM_DIAGRAM_VIRTUALLY_FRAME" val="{&quot;height&quot;:466.3989215268592,&quot;left&quot;:294.775,&quot;top&quot;:59.58543670654298,&quot;width&quot;:548.6895733642577}"/>
</p:tagLst>
</file>

<file path=ppt/tags/tag98.xml><?xml version="1.0" encoding="utf-8"?>
<p:tagLst xmlns:p="http://schemas.openxmlformats.org/presentationml/2006/main">
  <p:tag name="AS_UNIQUEID" val="2611"/>
</p:tagLst>
</file>

<file path=ppt/tags/tag99.xml><?xml version="1.0" encoding="utf-8"?>
<p:tagLst xmlns:p="http://schemas.openxmlformats.org/presentationml/2006/main">
  <p:tag name="AS_UNIQUEID" val="2612"/>
</p:tagLst>
</file>

<file path=ppt/theme/theme1.xml><?xml version="1.0" encoding="utf-8"?>
<a:theme xmlns:r="http://schemas.openxmlformats.org/officeDocument/2006/relationships"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2_自定义设计方案">
  <a:themeElements>
    <a:clrScheme name="1_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>学科网</Company>
  <Paragraphs>158</Paragraphs>
  <Slides>26</Slides>
  <Notes>1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baseType="lpstr" size="36">
      <vt:lpstr>Arial</vt:lpstr>
      <vt:lpstr>宋体</vt:lpstr>
      <vt:lpstr>Calibri Light</vt:lpstr>
      <vt:lpstr>Calibri</vt:lpstr>
      <vt:lpstr>黑体</vt:lpstr>
      <vt:lpstr>Source Han Serif SC</vt:lpstr>
      <vt:lpstr>Times New Roman</vt:lpstr>
      <vt:lpstr>微软雅黑</vt:lpstr>
      <vt:lpstr>Aparajita</vt:lpstr>
      <vt:lpstr>1_自定义设计方案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Java</Application>
  <AppVersion>23.0300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rbm.xkw.com</dc:creator>
  <cp:revision>1</cp:revision>
  <cp:lastPrinted>2025-02-20T11:02:50.745</cp:lastPrinted>
  <dcterms:created xsi:type="dcterms:W3CDTF">2025-02-20T11:02:50Z</dcterms:created>
  <dcterms:modified xsi:type="dcterms:W3CDTF">2025-02-20T03:02:50Z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